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6" r:id="rId5"/>
  </p:sldMasterIdLst>
  <p:notesMasterIdLst>
    <p:notesMasterId r:id="rId14"/>
  </p:notesMasterIdLst>
  <p:handoutMasterIdLst>
    <p:handoutMasterId r:id="rId15"/>
  </p:handoutMasterIdLst>
  <p:sldIdLst>
    <p:sldId id="313" r:id="rId6"/>
    <p:sldId id="266" r:id="rId7"/>
    <p:sldId id="2113694353" r:id="rId8"/>
    <p:sldId id="259" r:id="rId9"/>
    <p:sldId id="2113694355" r:id="rId10"/>
    <p:sldId id="2113694356" r:id="rId11"/>
    <p:sldId id="271" r:id="rId12"/>
    <p:sldId id="2113694352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382601-465E-2C4C-C3B3-7439E6A7F15E}" name="Gabriela Dudek" initials="GD" userId="dee403749e0a7440" providerId="Windows Live"/>
  <p188:author id="{A62F0B58-C91A-5744-BFCC-9980A3BF3DC7}" name="Marek Słowiński" initials="MS" userId="S::mslowinski@neuca.pl::5ee3d4aa-bce5-4117-8390-41d7baf33781" providerId="AD"/>
  <p188:author id="{295C188E-9E2C-C0C5-27E3-B35E43F6BACF}" name="Joanna Gąska" initials="JG" userId="S::jgaska@neuca.pl::fc3aafbc-5a08-4bc3-ad80-933001f42d3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756"/>
    <a:srgbClr val="000000"/>
    <a:srgbClr val="F5F5F5"/>
    <a:srgbClr val="E7ECE8"/>
    <a:srgbClr val="43465E"/>
    <a:srgbClr val="494A48"/>
    <a:srgbClr val="8EA6D5"/>
    <a:srgbClr val="009FE3"/>
    <a:srgbClr val="ABCEF7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50B199-ABC2-46E8-C8AE-FB66BC953A5F}" v="127" dt="2025-09-02T11:53:50.9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 pośredni 1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5" autoAdjust="0"/>
    <p:restoredTop sz="94674"/>
  </p:normalViewPr>
  <p:slideViewPr>
    <p:cSldViewPr snapToGrid="0">
      <p:cViewPr varScale="1">
        <p:scale>
          <a:sx n="68" d="100"/>
          <a:sy n="68" d="100"/>
        </p:scale>
        <p:origin x="12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4BF19F1A-F89E-4EE0-C701-F8AAC12F37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7F50248-1627-164B-2796-35A26DC97F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8C8F2-D3DC-4941-A1F1-4654273CD089}" type="datetimeFigureOut">
              <a:rPr lang="pl-PL" smtClean="0"/>
              <a:t>2025-11-03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9420257-AB78-5820-EC62-DCDF8D72BB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5780973-2B00-3FA2-BB41-9B8DB93CA8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B5B9F-90A4-4EA2-A702-9C17BB63FC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68607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AD3F8-B35C-8442-8B03-2E1259A7D19A}" type="datetimeFigureOut">
              <a:rPr lang="pl-PL" smtClean="0"/>
              <a:t>2025-11-03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E9B5C-11B4-284A-91BC-D97783EF58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54466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24279-D708-E746-9600-DAE3645E0C53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593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E9B5C-11B4-284A-91BC-D97783EF5890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4287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E9B5C-11B4-284A-91BC-D97783EF5890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5085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E9B5C-11B4-284A-91BC-D97783EF5890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8405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hyperlink" Target="mailto:imie.nazwisko@mail.com" TargetMode="Externa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CF68D7-E0D8-0BB2-682F-9D776A59B5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288000"/>
            <a:ext cx="9144000" cy="3921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48FBEA2-09F4-FF0D-413C-CCECEEB970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0" y="680112"/>
            <a:ext cx="9144000" cy="272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spc="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6" name="Prostokąt 3">
            <a:extLst>
              <a:ext uri="{FF2B5EF4-FFF2-40B4-BE49-F238E27FC236}">
                <a16:creationId xmlns:a16="http://schemas.microsoft.com/office/drawing/2014/main" id="{991530FB-386B-B3F7-FEAE-6394084DDB43}"/>
              </a:ext>
            </a:extLst>
          </p:cNvPr>
          <p:cNvSpPr/>
          <p:nvPr userDrawn="1"/>
        </p:nvSpPr>
        <p:spPr>
          <a:xfrm>
            <a:off x="546319" y="0"/>
            <a:ext cx="72000" cy="10101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BF8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465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CF68D7-E0D8-0BB2-682F-9D776A59B5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216634"/>
            <a:ext cx="9144000" cy="424732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6" name="Prostokąt 3">
            <a:extLst>
              <a:ext uri="{FF2B5EF4-FFF2-40B4-BE49-F238E27FC236}">
                <a16:creationId xmlns:a16="http://schemas.microsoft.com/office/drawing/2014/main" id="{991530FB-386B-B3F7-FEAE-6394084DDB43}"/>
              </a:ext>
            </a:extLst>
          </p:cNvPr>
          <p:cNvSpPr/>
          <p:nvPr userDrawn="1"/>
        </p:nvSpPr>
        <p:spPr>
          <a:xfrm rot="5400000">
            <a:off x="6060000" y="3816626"/>
            <a:ext cx="72000" cy="10101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BF8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45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_2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308F911-D817-BD58-C231-33AEC3DA00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19187" y="1"/>
            <a:ext cx="6472813" cy="6349324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CCF68D7-E0D8-0BB2-682F-9D776A59B5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288000"/>
            <a:ext cx="9144000" cy="3921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48FBEA2-09F4-FF0D-413C-CCECEEB970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0" y="680112"/>
            <a:ext cx="9144000" cy="272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spc="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6" name="Prostokąt 3">
            <a:extLst>
              <a:ext uri="{FF2B5EF4-FFF2-40B4-BE49-F238E27FC236}">
                <a16:creationId xmlns:a16="http://schemas.microsoft.com/office/drawing/2014/main" id="{991530FB-386B-B3F7-FEAE-6394084DDB43}"/>
              </a:ext>
            </a:extLst>
          </p:cNvPr>
          <p:cNvSpPr/>
          <p:nvPr userDrawn="1"/>
        </p:nvSpPr>
        <p:spPr>
          <a:xfrm>
            <a:off x="546319" y="0"/>
            <a:ext cx="72000" cy="10101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BF8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D85BE003-B625-E90A-E2DE-09E474945B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20000" y="1825625"/>
            <a:ext cx="45199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600" b="1"/>
            </a:lvl1pPr>
            <a:lvl2pPr marL="230400">
              <a:defRPr sz="1200"/>
            </a:lvl2pPr>
            <a:lvl3pPr marL="230400">
              <a:defRPr sz="1200"/>
            </a:lvl3pPr>
            <a:lvl4pPr marL="230400">
              <a:defRPr sz="1200"/>
            </a:lvl4pPr>
            <a:lvl5pPr marL="230400"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50894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_2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308F911-D817-BD58-C231-33AEC3DA00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6318" y="1602769"/>
            <a:ext cx="4832555" cy="4746556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CCF68D7-E0D8-0BB2-682F-9D776A59B5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288000"/>
            <a:ext cx="9144000" cy="3921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48FBEA2-09F4-FF0D-413C-CCECEEB970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0" y="680112"/>
            <a:ext cx="9144000" cy="272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spc="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6" name="Prostokąt 3">
            <a:extLst>
              <a:ext uri="{FF2B5EF4-FFF2-40B4-BE49-F238E27FC236}">
                <a16:creationId xmlns:a16="http://schemas.microsoft.com/office/drawing/2014/main" id="{991530FB-386B-B3F7-FEAE-6394084DDB43}"/>
              </a:ext>
            </a:extLst>
          </p:cNvPr>
          <p:cNvSpPr/>
          <p:nvPr userDrawn="1"/>
        </p:nvSpPr>
        <p:spPr>
          <a:xfrm>
            <a:off x="546319" y="0"/>
            <a:ext cx="72000" cy="10101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BF8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Prostokąt 5">
            <a:extLst>
              <a:ext uri="{FF2B5EF4-FFF2-40B4-BE49-F238E27FC236}">
                <a16:creationId xmlns:a16="http://schemas.microsoft.com/office/drawing/2014/main" id="{66690A5E-BBD3-5EAD-BF72-5864856390AA}"/>
              </a:ext>
            </a:extLst>
          </p:cNvPr>
          <p:cNvSpPr/>
          <p:nvPr userDrawn="1"/>
        </p:nvSpPr>
        <p:spPr>
          <a:xfrm rot="5400000">
            <a:off x="6541433" y="536232"/>
            <a:ext cx="72000" cy="3178484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BF8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rostokąt 2">
            <a:extLst>
              <a:ext uri="{FF2B5EF4-FFF2-40B4-BE49-F238E27FC236}">
                <a16:creationId xmlns:a16="http://schemas.microsoft.com/office/drawing/2014/main" id="{CDDCE435-F676-3194-4047-A1798856FD49}"/>
              </a:ext>
            </a:extLst>
          </p:cNvPr>
          <p:cNvSpPr/>
          <p:nvPr userDrawn="1"/>
        </p:nvSpPr>
        <p:spPr>
          <a:xfrm>
            <a:off x="4988191" y="2142906"/>
            <a:ext cx="3178484" cy="3318300"/>
          </a:xfrm>
          <a:prstGeom prst="rect">
            <a:avLst/>
          </a:prstGeom>
          <a:solidFill>
            <a:schemeClr val="bg2">
              <a:alpha val="9459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BF8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D85BE003-B625-E90A-E2DE-09E474945B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470114" y="3675136"/>
            <a:ext cx="2305879" cy="1431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600" b="1"/>
            </a:lvl1pPr>
            <a:lvl2pPr marL="1800" indent="0" algn="ctr">
              <a:buNone/>
              <a:defRPr sz="1200"/>
            </a:lvl2pPr>
            <a:lvl3pPr marL="1800" indent="0" algn="ctr">
              <a:buNone/>
              <a:defRPr sz="1200"/>
            </a:lvl3pPr>
            <a:lvl4pPr marL="1800" indent="0" algn="ctr">
              <a:buNone/>
              <a:defRPr sz="1200"/>
            </a:lvl4pPr>
            <a:lvl5pPr marL="1800" indent="0" algn="ctr">
              <a:buNone/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Prostokąt 5">
            <a:extLst>
              <a:ext uri="{FF2B5EF4-FFF2-40B4-BE49-F238E27FC236}">
                <a16:creationId xmlns:a16="http://schemas.microsoft.com/office/drawing/2014/main" id="{A4DD6ED4-22F3-BE2A-5A47-374073D3D318}"/>
              </a:ext>
            </a:extLst>
          </p:cNvPr>
          <p:cNvSpPr/>
          <p:nvPr userDrawn="1"/>
        </p:nvSpPr>
        <p:spPr>
          <a:xfrm rot="5400000">
            <a:off x="9912786" y="536232"/>
            <a:ext cx="72000" cy="317848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44465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Prostokąt 2">
            <a:extLst>
              <a:ext uri="{FF2B5EF4-FFF2-40B4-BE49-F238E27FC236}">
                <a16:creationId xmlns:a16="http://schemas.microsoft.com/office/drawing/2014/main" id="{41960EF9-C3F2-286F-2A6A-9745E9117A4A}"/>
              </a:ext>
            </a:extLst>
          </p:cNvPr>
          <p:cNvSpPr/>
          <p:nvPr userDrawn="1"/>
        </p:nvSpPr>
        <p:spPr>
          <a:xfrm>
            <a:off x="8359544" y="2142906"/>
            <a:ext cx="3178484" cy="3318300"/>
          </a:xfrm>
          <a:prstGeom prst="rect">
            <a:avLst/>
          </a:prstGeom>
          <a:solidFill>
            <a:schemeClr val="bg2">
              <a:alpha val="9459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BF8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6FBD2971-2753-4777-1065-91E9426F5FE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841467" y="3675136"/>
            <a:ext cx="2305879" cy="1431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600" b="1"/>
            </a:lvl1pPr>
            <a:lvl2pPr marL="1800" indent="0" algn="ctr">
              <a:buNone/>
              <a:defRPr sz="1200"/>
            </a:lvl2pPr>
            <a:lvl3pPr marL="1800" indent="0" algn="ctr">
              <a:buNone/>
              <a:defRPr sz="1200"/>
            </a:lvl3pPr>
            <a:lvl4pPr marL="1800" indent="0" algn="ctr">
              <a:buNone/>
              <a:defRPr sz="1200"/>
            </a:lvl4pPr>
            <a:lvl5pPr marL="1800" indent="0" algn="ctr">
              <a:buNone/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21023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_wykres_mniejszy_ty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B48FBEA2-09F4-FF0D-413C-CCECEEB970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0" y="288000"/>
            <a:ext cx="9144000" cy="272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spc="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E6DAA9C-2E34-1B80-CFA6-037E18157AE8}"/>
              </a:ext>
            </a:extLst>
          </p:cNvPr>
          <p:cNvSpPr/>
          <p:nvPr userDrawn="1"/>
        </p:nvSpPr>
        <p:spPr>
          <a:xfrm>
            <a:off x="546318" y="0"/>
            <a:ext cx="72000" cy="5603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BF8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183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81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CF68D7-E0D8-0BB2-682F-9D776A59B5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891278"/>
            <a:ext cx="9144000" cy="39211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48FBEA2-09F4-FF0D-413C-CCECEEB970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289918"/>
            <a:ext cx="9144000" cy="272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spc="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pic>
        <p:nvPicPr>
          <p:cNvPr id="4" name="Grafika 27">
            <a:extLst>
              <a:ext uri="{FF2B5EF4-FFF2-40B4-BE49-F238E27FC236}">
                <a16:creationId xmlns:a16="http://schemas.microsoft.com/office/drawing/2014/main" id="{D4E77D9B-5B4A-7470-1424-46309DC30B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3937" y="604475"/>
            <a:ext cx="3464126" cy="3321765"/>
          </a:xfrm>
          <a:prstGeom prst="rect">
            <a:avLst/>
          </a:prstGeom>
        </p:spPr>
      </p:pic>
      <p:sp>
        <p:nvSpPr>
          <p:cNvPr id="5" name="Prostokąt 28">
            <a:extLst>
              <a:ext uri="{FF2B5EF4-FFF2-40B4-BE49-F238E27FC236}">
                <a16:creationId xmlns:a16="http://schemas.microsoft.com/office/drawing/2014/main" id="{1AE1D26A-6D25-A3BC-ED7A-78A918D1F02E}"/>
              </a:ext>
            </a:extLst>
          </p:cNvPr>
          <p:cNvSpPr/>
          <p:nvPr userDrawn="1"/>
        </p:nvSpPr>
        <p:spPr>
          <a:xfrm rot="10800000">
            <a:off x="1776000" y="3998240"/>
            <a:ext cx="864000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937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CF68D7-E0D8-0BB2-682F-9D776A59B5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216634"/>
            <a:ext cx="9144000" cy="424732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6" name="Prostokąt 3">
            <a:extLst>
              <a:ext uri="{FF2B5EF4-FFF2-40B4-BE49-F238E27FC236}">
                <a16:creationId xmlns:a16="http://schemas.microsoft.com/office/drawing/2014/main" id="{991530FB-386B-B3F7-FEAE-6394084DDB43}"/>
              </a:ext>
            </a:extLst>
          </p:cNvPr>
          <p:cNvSpPr/>
          <p:nvPr userDrawn="1"/>
        </p:nvSpPr>
        <p:spPr>
          <a:xfrm rot="5400000">
            <a:off x="6060000" y="3816626"/>
            <a:ext cx="72000" cy="10101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0006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7">
            <a:extLst>
              <a:ext uri="{FF2B5EF4-FFF2-40B4-BE49-F238E27FC236}">
                <a16:creationId xmlns:a16="http://schemas.microsoft.com/office/drawing/2014/main" id="{25921343-952A-1534-294B-30BC1724E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38B02C7-3AE4-C1A2-C7D2-565E363CA0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1">
                  <a:alpha val="50000"/>
                </a:schemeClr>
              </a:gs>
              <a:gs pos="0">
                <a:schemeClr val="tx2">
                  <a:alpha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9">
            <a:extLst>
              <a:ext uri="{FF2B5EF4-FFF2-40B4-BE49-F238E27FC236}">
                <a16:creationId xmlns:a16="http://schemas.microsoft.com/office/drawing/2014/main" id="{2AFBFA12-9743-94D5-DC20-9771171715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8197" y="6349334"/>
            <a:ext cx="1879853" cy="50866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AA3E96-63C2-222D-9A0E-964171F4B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296" y="4838511"/>
            <a:ext cx="4408488" cy="286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spc="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IMIĘ NAZWISKO</a:t>
            </a:r>
            <a:endParaRPr lang="pl-PL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8F27C40-7765-E00C-8BA3-A3766D0360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296" y="5457581"/>
            <a:ext cx="4408488" cy="6083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spc="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400" spc="30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imie.nazwisko@mail.com</a:t>
            </a:r>
            <a:endParaRPr lang="pl-PL" sz="1400" spc="30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400" spc="300">
                <a:solidFill>
                  <a:schemeClr val="bg1"/>
                </a:solidFill>
              </a:rPr>
              <a:t>+48 123 456 789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CCF68D7-E0D8-0BB2-682F-9D776A59B5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296" y="2244102"/>
            <a:ext cx="3574200" cy="2086725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54388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8569A1D-02AC-8F34-0F52-AF0309934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Prostokąt 8">
            <a:extLst>
              <a:ext uri="{FF2B5EF4-FFF2-40B4-BE49-F238E27FC236}">
                <a16:creationId xmlns:a16="http://schemas.microsoft.com/office/drawing/2014/main" id="{A010BAC0-DBB3-D075-B14C-F5D8FAE144F1}"/>
              </a:ext>
            </a:extLst>
          </p:cNvPr>
          <p:cNvSpPr/>
          <p:nvPr userDrawn="1"/>
        </p:nvSpPr>
        <p:spPr>
          <a:xfrm rot="5400000" flipH="1">
            <a:off x="6111664" y="777662"/>
            <a:ext cx="508668" cy="1165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BF8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Grafika 9">
            <a:extLst>
              <a:ext uri="{FF2B5EF4-FFF2-40B4-BE49-F238E27FC236}">
                <a16:creationId xmlns:a16="http://schemas.microsoft.com/office/drawing/2014/main" id="{685F73E4-4E71-EF3D-CC56-7D9FE6B18BE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18197" y="6349334"/>
            <a:ext cx="1879853" cy="508666"/>
          </a:xfrm>
          <a:prstGeom prst="rect">
            <a:avLst/>
          </a:prstGeom>
        </p:spPr>
      </p:pic>
      <p:sp>
        <p:nvSpPr>
          <p:cNvPr id="7" name="Prostokąt 7">
            <a:extLst>
              <a:ext uri="{FF2B5EF4-FFF2-40B4-BE49-F238E27FC236}">
                <a16:creationId xmlns:a16="http://schemas.microsoft.com/office/drawing/2014/main" id="{3753EA5F-EE69-3CEF-C650-9D196073EE3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318000"/>
            <a:ext cx="540000" cy="5400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FD3B1-9242-204D-BC16-E7984DAB5252}" type="slidenum">
              <a:rPr kumimoji="0" lang="pl-PL" sz="1000" b="0" i="0" u="none" strike="noStrike" kern="1200" cap="none" spc="0" normalizeH="0" baseline="0" noProof="0" smtClean="0">
                <a:ln>
                  <a:noFill/>
                </a:ln>
                <a:solidFill>
                  <a:srgbClr val="43465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43465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84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0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spc="6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System Font Regular"/>
        <a:buChar char="→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m Font Regular"/>
        <a:buChar char="→"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m Font Regular"/>
        <a:buChar char="→"/>
        <a:defRPr sz="10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m Font Regular"/>
        <a:buChar char="→"/>
        <a:defRPr sz="9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m Font Regular"/>
        <a:buChar char="→"/>
        <a:defRPr sz="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74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spc="6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System Font Regular"/>
        <a:buChar char="→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m Font Regular"/>
        <a:buChar char="→"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m Font Regular"/>
        <a:buChar char="→"/>
        <a:defRPr sz="10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m Font Regular"/>
        <a:buChar char="→"/>
        <a:defRPr sz="9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stem Font Regular"/>
        <a:buChar char="→"/>
        <a:defRPr sz="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11" Type="http://schemas.openxmlformats.org/officeDocument/2006/relationships/image" Target="../media/image23.svg"/><Relationship Id="rId5" Type="http://schemas.openxmlformats.org/officeDocument/2006/relationships/image" Target="../media/image17.emf"/><Relationship Id="rId10" Type="http://schemas.openxmlformats.org/officeDocument/2006/relationships/image" Target="../media/image22.png"/><Relationship Id="rId4" Type="http://schemas.openxmlformats.org/officeDocument/2006/relationships/image" Target="../media/image16.emf"/><Relationship Id="rId9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F24331-141D-53E5-B0BF-F814E856A9CF}"/>
              </a:ext>
            </a:extLst>
          </p:cNvPr>
          <p:cNvSpPr/>
          <p:nvPr/>
        </p:nvSpPr>
        <p:spPr>
          <a:xfrm rot="10800000">
            <a:off x="1776000" y="3998240"/>
            <a:ext cx="864000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BF8F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D2E74A0-66CF-B5AB-AD43-B72066C59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26260"/>
            <a:ext cx="9144000" cy="757130"/>
          </a:xfrm>
        </p:spPr>
        <p:txBody>
          <a:bodyPr anchor="b">
            <a:spAutoFit/>
          </a:bodyPr>
          <a:lstStyle/>
          <a:p>
            <a:pPr algn="ctr"/>
            <a:r>
              <a:rPr lang="pl-PL" sz="4800" spc="600" dirty="0">
                <a:solidFill>
                  <a:schemeClr val="tx2"/>
                </a:solidFill>
              </a:rPr>
              <a:t>PODSUMOWANIE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BC5360-46F4-8E40-57D0-256AF3647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6313" y="5283390"/>
            <a:ext cx="9439373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400" spc="1000" dirty="0">
                <a:solidFill>
                  <a:schemeClr val="tx2"/>
                </a:solidFill>
              </a:rPr>
              <a:t>PROFILAKTYCZNEGO PROGRAMU ZDROWOTNEGO</a:t>
            </a:r>
          </a:p>
        </p:txBody>
      </p:sp>
    </p:spTree>
    <p:extLst>
      <p:ext uri="{BB962C8B-B14F-4D97-AF65-F5344CB8AC3E}">
        <p14:creationId xmlns:p14="http://schemas.microsoft.com/office/powerpoint/2010/main" val="1120390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7">
            <a:extLst>
              <a:ext uri="{FF2B5EF4-FFF2-40B4-BE49-F238E27FC236}">
                <a16:creationId xmlns:a16="http://schemas.microsoft.com/office/drawing/2014/main" id="{27310C65-9DA9-C493-0235-4A948F8B02C8}"/>
              </a:ext>
            </a:extLst>
          </p:cNvPr>
          <p:cNvSpPr txBox="1">
            <a:spLocks/>
          </p:cNvSpPr>
          <p:nvPr/>
        </p:nvSpPr>
        <p:spPr>
          <a:xfrm>
            <a:off x="6910783" y="1941555"/>
            <a:ext cx="3719833" cy="17064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455"/>
              </a:lnSpc>
            </a:pPr>
            <a:r>
              <a:rPr lang="pl-PL" sz="3600" b="1" dirty="0">
                <a:solidFill>
                  <a:srgbClr val="00873F"/>
                </a:solidFill>
                <a:latin typeface="Montserrat" pitchFamily="2" charset="77"/>
                <a:ea typeface="Arial" panose="020B0604020202020204" pitchFamily="34" charset="0"/>
              </a:rPr>
              <a:t>Profilaktyczny program zdrowotny​</a:t>
            </a:r>
            <a:endParaRPr lang="en-PL" sz="11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3" name="Graphic 5">
            <a:extLst>
              <a:ext uri="{FF2B5EF4-FFF2-40B4-BE49-F238E27FC236}">
                <a16:creationId xmlns:a16="http://schemas.microsoft.com/office/drawing/2014/main" id="{9FAB121E-EB03-3F20-5C2A-A04E83DED238}"/>
              </a:ext>
            </a:extLst>
          </p:cNvPr>
          <p:cNvSpPr/>
          <p:nvPr/>
        </p:nvSpPr>
        <p:spPr>
          <a:xfrm>
            <a:off x="1084363" y="1017637"/>
            <a:ext cx="4947469" cy="4409877"/>
          </a:xfrm>
          <a:custGeom>
            <a:avLst/>
            <a:gdLst/>
            <a:ahLst/>
            <a:cxnLst/>
            <a:rect l="l" t="t" r="r" b="b"/>
            <a:pathLst>
              <a:path w="6207760" h="5499100">
                <a:moveTo>
                  <a:pt x="5912220" y="5498761"/>
                </a:moveTo>
                <a:lnTo>
                  <a:pt x="5850507" y="5493743"/>
                </a:lnTo>
                <a:lnTo>
                  <a:pt x="5788999" y="5488707"/>
                </a:lnTo>
                <a:lnTo>
                  <a:pt x="5727698" y="5483652"/>
                </a:lnTo>
                <a:lnTo>
                  <a:pt x="5666608" y="5478575"/>
                </a:lnTo>
                <a:lnTo>
                  <a:pt x="5605728" y="5473475"/>
                </a:lnTo>
                <a:lnTo>
                  <a:pt x="5545063" y="5468350"/>
                </a:lnTo>
                <a:lnTo>
                  <a:pt x="5484613" y="5463198"/>
                </a:lnTo>
                <a:lnTo>
                  <a:pt x="5424381" y="5458017"/>
                </a:lnTo>
                <a:lnTo>
                  <a:pt x="5364368" y="5452805"/>
                </a:lnTo>
                <a:lnTo>
                  <a:pt x="5304577" y="5447561"/>
                </a:lnTo>
                <a:lnTo>
                  <a:pt x="5245010" y="5442282"/>
                </a:lnTo>
                <a:lnTo>
                  <a:pt x="5185668" y="5436968"/>
                </a:lnTo>
                <a:lnTo>
                  <a:pt x="5126555" y="5431616"/>
                </a:lnTo>
                <a:lnTo>
                  <a:pt x="5067671" y="5426224"/>
                </a:lnTo>
                <a:lnTo>
                  <a:pt x="5009019" y="5420790"/>
                </a:lnTo>
                <a:lnTo>
                  <a:pt x="4950600" y="5415314"/>
                </a:lnTo>
                <a:lnTo>
                  <a:pt x="4892418" y="5409792"/>
                </a:lnTo>
                <a:lnTo>
                  <a:pt x="4834474" y="5404223"/>
                </a:lnTo>
                <a:lnTo>
                  <a:pt x="4776769" y="5398605"/>
                </a:lnTo>
                <a:lnTo>
                  <a:pt x="4719307" y="5392937"/>
                </a:lnTo>
                <a:lnTo>
                  <a:pt x="4662089" y="5387217"/>
                </a:lnTo>
                <a:lnTo>
                  <a:pt x="4605116" y="5381442"/>
                </a:lnTo>
                <a:lnTo>
                  <a:pt x="4548392" y="5375611"/>
                </a:lnTo>
                <a:lnTo>
                  <a:pt x="4491918" y="5369723"/>
                </a:lnTo>
                <a:lnTo>
                  <a:pt x="4435696" y="5363775"/>
                </a:lnTo>
                <a:lnTo>
                  <a:pt x="4379728" y="5357765"/>
                </a:lnTo>
                <a:lnTo>
                  <a:pt x="4324016" y="5351692"/>
                </a:lnTo>
                <a:lnTo>
                  <a:pt x="4268562" y="5345554"/>
                </a:lnTo>
                <a:lnTo>
                  <a:pt x="4213369" y="5339350"/>
                </a:lnTo>
                <a:lnTo>
                  <a:pt x="4158438" y="5333076"/>
                </a:lnTo>
                <a:lnTo>
                  <a:pt x="4103771" y="5326732"/>
                </a:lnTo>
                <a:lnTo>
                  <a:pt x="4049371" y="5320316"/>
                </a:lnTo>
                <a:lnTo>
                  <a:pt x="3995239" y="5313826"/>
                </a:lnTo>
                <a:lnTo>
                  <a:pt x="3941377" y="5307259"/>
                </a:lnTo>
                <a:lnTo>
                  <a:pt x="3887787" y="5300615"/>
                </a:lnTo>
                <a:lnTo>
                  <a:pt x="3834473" y="5293892"/>
                </a:lnTo>
                <a:lnTo>
                  <a:pt x="3781434" y="5287087"/>
                </a:lnTo>
                <a:lnTo>
                  <a:pt x="3728674" y="5280199"/>
                </a:lnTo>
                <a:lnTo>
                  <a:pt x="3676195" y="5273225"/>
                </a:lnTo>
                <a:lnTo>
                  <a:pt x="3623998" y="5266165"/>
                </a:lnTo>
                <a:lnTo>
                  <a:pt x="3572085" y="5259017"/>
                </a:lnTo>
                <a:lnTo>
                  <a:pt x="3520459" y="5251778"/>
                </a:lnTo>
                <a:lnTo>
                  <a:pt x="3469122" y="5244446"/>
                </a:lnTo>
                <a:lnTo>
                  <a:pt x="3418076" y="5237021"/>
                </a:lnTo>
                <a:lnTo>
                  <a:pt x="3367322" y="5229499"/>
                </a:lnTo>
                <a:lnTo>
                  <a:pt x="3316863" y="5221880"/>
                </a:lnTo>
                <a:lnTo>
                  <a:pt x="3266700" y="5214162"/>
                </a:lnTo>
                <a:lnTo>
                  <a:pt x="3216837" y="5206342"/>
                </a:lnTo>
                <a:lnTo>
                  <a:pt x="3167274" y="5198419"/>
                </a:lnTo>
                <a:lnTo>
                  <a:pt x="3118014" y="5190391"/>
                </a:lnTo>
                <a:lnTo>
                  <a:pt x="3069058" y="5182257"/>
                </a:lnTo>
                <a:lnTo>
                  <a:pt x="3020410" y="5174013"/>
                </a:lnTo>
                <a:lnTo>
                  <a:pt x="2972071" y="5165660"/>
                </a:lnTo>
                <a:lnTo>
                  <a:pt x="2924042" y="5157194"/>
                </a:lnTo>
                <a:lnTo>
                  <a:pt x="2876326" y="5148614"/>
                </a:lnTo>
                <a:lnTo>
                  <a:pt x="2828926" y="5139918"/>
                </a:lnTo>
                <a:lnTo>
                  <a:pt x="2781842" y="5131105"/>
                </a:lnTo>
                <a:lnTo>
                  <a:pt x="2735078" y="5122172"/>
                </a:lnTo>
                <a:lnTo>
                  <a:pt x="2688634" y="5113118"/>
                </a:lnTo>
                <a:lnTo>
                  <a:pt x="2642514" y="5103941"/>
                </a:lnTo>
                <a:lnTo>
                  <a:pt x="2596719" y="5094639"/>
                </a:lnTo>
                <a:lnTo>
                  <a:pt x="2551250" y="5085210"/>
                </a:lnTo>
                <a:lnTo>
                  <a:pt x="2506112" y="5075653"/>
                </a:lnTo>
                <a:lnTo>
                  <a:pt x="2461304" y="5065965"/>
                </a:lnTo>
                <a:lnTo>
                  <a:pt x="2416829" y="5056146"/>
                </a:lnTo>
                <a:lnTo>
                  <a:pt x="2372690" y="5046192"/>
                </a:lnTo>
                <a:lnTo>
                  <a:pt x="2328888" y="5036103"/>
                </a:lnTo>
                <a:lnTo>
                  <a:pt x="2285425" y="5025876"/>
                </a:lnTo>
                <a:lnTo>
                  <a:pt x="2242304" y="5015509"/>
                </a:lnTo>
                <a:lnTo>
                  <a:pt x="2199526" y="5005002"/>
                </a:lnTo>
                <a:lnTo>
                  <a:pt x="2157094" y="4994351"/>
                </a:lnTo>
                <a:lnTo>
                  <a:pt x="2115009" y="4983555"/>
                </a:lnTo>
                <a:lnTo>
                  <a:pt x="2073273" y="4972613"/>
                </a:lnTo>
                <a:lnTo>
                  <a:pt x="2031889" y="4961523"/>
                </a:lnTo>
                <a:lnTo>
                  <a:pt x="1990858" y="4950282"/>
                </a:lnTo>
                <a:lnTo>
                  <a:pt x="1950183" y="4938889"/>
                </a:lnTo>
                <a:lnTo>
                  <a:pt x="1909865" y="4927342"/>
                </a:lnTo>
                <a:lnTo>
                  <a:pt x="1869907" y="4915640"/>
                </a:lnTo>
                <a:lnTo>
                  <a:pt x="1830311" y="4903779"/>
                </a:lnTo>
                <a:lnTo>
                  <a:pt x="1791078" y="4891760"/>
                </a:lnTo>
                <a:lnTo>
                  <a:pt x="1752211" y="4879579"/>
                </a:lnTo>
                <a:lnTo>
                  <a:pt x="1713712" y="4867236"/>
                </a:lnTo>
                <a:lnTo>
                  <a:pt x="1675582" y="4854728"/>
                </a:lnTo>
                <a:lnTo>
                  <a:pt x="1637825" y="4842053"/>
                </a:lnTo>
                <a:lnTo>
                  <a:pt x="1600441" y="4829209"/>
                </a:lnTo>
                <a:lnTo>
                  <a:pt x="1563432" y="4816196"/>
                </a:lnTo>
                <a:lnTo>
                  <a:pt x="1526802" y="4803010"/>
                </a:lnTo>
                <a:lnTo>
                  <a:pt x="1490551" y="4789651"/>
                </a:lnTo>
                <a:lnTo>
                  <a:pt x="1454683" y="4776116"/>
                </a:lnTo>
                <a:lnTo>
                  <a:pt x="1384099" y="4748511"/>
                </a:lnTo>
                <a:lnTo>
                  <a:pt x="1315068" y="4720183"/>
                </a:lnTo>
                <a:lnTo>
                  <a:pt x="1247605" y="4691115"/>
                </a:lnTo>
                <a:lnTo>
                  <a:pt x="1181726" y="4661294"/>
                </a:lnTo>
                <a:lnTo>
                  <a:pt x="1117447" y="4630705"/>
                </a:lnTo>
                <a:lnTo>
                  <a:pt x="1054786" y="4599334"/>
                </a:lnTo>
                <a:lnTo>
                  <a:pt x="993757" y="4567166"/>
                </a:lnTo>
                <a:lnTo>
                  <a:pt x="934378" y="4534186"/>
                </a:lnTo>
                <a:lnTo>
                  <a:pt x="876664" y="4500381"/>
                </a:lnTo>
                <a:lnTo>
                  <a:pt x="820632" y="4465735"/>
                </a:lnTo>
                <a:lnTo>
                  <a:pt x="766298" y="4430234"/>
                </a:lnTo>
                <a:lnTo>
                  <a:pt x="713678" y="4393864"/>
                </a:lnTo>
                <a:lnTo>
                  <a:pt x="662789" y="4356609"/>
                </a:lnTo>
                <a:lnTo>
                  <a:pt x="613646" y="4318457"/>
                </a:lnTo>
                <a:lnTo>
                  <a:pt x="566266" y="4279391"/>
                </a:lnTo>
                <a:lnTo>
                  <a:pt x="520664" y="4239398"/>
                </a:lnTo>
                <a:lnTo>
                  <a:pt x="476859" y="4198463"/>
                </a:lnTo>
                <a:lnTo>
                  <a:pt x="434864" y="4156572"/>
                </a:lnTo>
                <a:lnTo>
                  <a:pt x="394698" y="4113710"/>
                </a:lnTo>
                <a:lnTo>
                  <a:pt x="356375" y="4069862"/>
                </a:lnTo>
                <a:lnTo>
                  <a:pt x="319912" y="4025014"/>
                </a:lnTo>
                <a:lnTo>
                  <a:pt x="285326" y="3979152"/>
                </a:lnTo>
                <a:lnTo>
                  <a:pt x="252633" y="3932261"/>
                </a:lnTo>
                <a:lnTo>
                  <a:pt x="221848" y="3884326"/>
                </a:lnTo>
                <a:lnTo>
                  <a:pt x="192988" y="3835334"/>
                </a:lnTo>
                <a:lnTo>
                  <a:pt x="166070" y="3785268"/>
                </a:lnTo>
                <a:lnTo>
                  <a:pt x="141109" y="3734116"/>
                </a:lnTo>
                <a:lnTo>
                  <a:pt x="118122" y="3681863"/>
                </a:lnTo>
                <a:lnTo>
                  <a:pt x="97124" y="3628493"/>
                </a:lnTo>
                <a:lnTo>
                  <a:pt x="78133" y="3573993"/>
                </a:lnTo>
                <a:lnTo>
                  <a:pt x="61164" y="3518348"/>
                </a:lnTo>
                <a:lnTo>
                  <a:pt x="46234" y="3461544"/>
                </a:lnTo>
                <a:lnTo>
                  <a:pt x="33359" y="3403565"/>
                </a:lnTo>
                <a:lnTo>
                  <a:pt x="22555" y="3344398"/>
                </a:lnTo>
                <a:lnTo>
                  <a:pt x="13838" y="3284028"/>
                </a:lnTo>
                <a:lnTo>
                  <a:pt x="7224" y="3222440"/>
                </a:lnTo>
                <a:lnTo>
                  <a:pt x="2730" y="3159621"/>
                </a:lnTo>
                <a:lnTo>
                  <a:pt x="372" y="3095554"/>
                </a:lnTo>
                <a:lnTo>
                  <a:pt x="0" y="3063049"/>
                </a:lnTo>
                <a:lnTo>
                  <a:pt x="167" y="3030227"/>
                </a:lnTo>
                <a:lnTo>
                  <a:pt x="2129" y="2963624"/>
                </a:lnTo>
                <a:lnTo>
                  <a:pt x="6277" y="2895732"/>
                </a:lnTo>
                <a:lnTo>
                  <a:pt x="12625" y="2826534"/>
                </a:lnTo>
                <a:lnTo>
                  <a:pt x="21190" y="2756018"/>
                </a:lnTo>
                <a:lnTo>
                  <a:pt x="31988" y="2684168"/>
                </a:lnTo>
                <a:lnTo>
                  <a:pt x="45036" y="2610970"/>
                </a:lnTo>
                <a:lnTo>
                  <a:pt x="60350" y="2536409"/>
                </a:lnTo>
                <a:lnTo>
                  <a:pt x="68861" y="2498614"/>
                </a:lnTo>
                <a:lnTo>
                  <a:pt x="77946" y="2460472"/>
                </a:lnTo>
                <a:lnTo>
                  <a:pt x="87604" y="2421982"/>
                </a:lnTo>
                <a:lnTo>
                  <a:pt x="97839" y="2383143"/>
                </a:lnTo>
                <a:lnTo>
                  <a:pt x="108653" y="2343952"/>
                </a:lnTo>
                <a:lnTo>
                  <a:pt x="120047" y="2304407"/>
                </a:lnTo>
                <a:lnTo>
                  <a:pt x="132024" y="2264508"/>
                </a:lnTo>
                <a:lnTo>
                  <a:pt x="144586" y="2224251"/>
                </a:lnTo>
                <a:lnTo>
                  <a:pt x="157735" y="2183636"/>
                </a:lnTo>
                <a:lnTo>
                  <a:pt x="171472" y="2142660"/>
                </a:lnTo>
                <a:lnTo>
                  <a:pt x="185800" y="2101322"/>
                </a:lnTo>
                <a:lnTo>
                  <a:pt x="200720" y="2059620"/>
                </a:lnTo>
                <a:lnTo>
                  <a:pt x="216236" y="2017552"/>
                </a:lnTo>
                <a:lnTo>
                  <a:pt x="232348" y="1975115"/>
                </a:lnTo>
                <a:lnTo>
                  <a:pt x="249060" y="1932309"/>
                </a:lnTo>
                <a:lnTo>
                  <a:pt x="266372" y="1889132"/>
                </a:lnTo>
                <a:lnTo>
                  <a:pt x="284287" y="1845582"/>
                </a:lnTo>
                <a:lnTo>
                  <a:pt x="302807" y="1801656"/>
                </a:lnTo>
                <a:lnTo>
                  <a:pt x="321934" y="1757353"/>
                </a:lnTo>
                <a:lnTo>
                  <a:pt x="341736" y="1713193"/>
                </a:lnTo>
                <a:lnTo>
                  <a:pt x="362230" y="1669552"/>
                </a:lnTo>
                <a:lnTo>
                  <a:pt x="383406" y="1626431"/>
                </a:lnTo>
                <a:lnTo>
                  <a:pt x="405257" y="1583832"/>
                </a:lnTo>
                <a:lnTo>
                  <a:pt x="427772" y="1541757"/>
                </a:lnTo>
                <a:lnTo>
                  <a:pt x="450941" y="1500208"/>
                </a:lnTo>
                <a:lnTo>
                  <a:pt x="474757" y="1459185"/>
                </a:lnTo>
                <a:lnTo>
                  <a:pt x="499210" y="1418692"/>
                </a:lnTo>
                <a:lnTo>
                  <a:pt x="524289" y="1378730"/>
                </a:lnTo>
                <a:lnTo>
                  <a:pt x="549987" y="1339300"/>
                </a:lnTo>
                <a:lnTo>
                  <a:pt x="576294" y="1300404"/>
                </a:lnTo>
                <a:lnTo>
                  <a:pt x="603200" y="1262044"/>
                </a:lnTo>
                <a:lnTo>
                  <a:pt x="630697" y="1224221"/>
                </a:lnTo>
                <a:lnTo>
                  <a:pt x="658775" y="1186938"/>
                </a:lnTo>
                <a:lnTo>
                  <a:pt x="687425" y="1150196"/>
                </a:lnTo>
                <a:lnTo>
                  <a:pt x="716637" y="1113997"/>
                </a:lnTo>
                <a:lnTo>
                  <a:pt x="746403" y="1078342"/>
                </a:lnTo>
                <a:lnTo>
                  <a:pt x="776713" y="1043233"/>
                </a:lnTo>
                <a:lnTo>
                  <a:pt x="807559" y="1008672"/>
                </a:lnTo>
                <a:lnTo>
                  <a:pt x="838929" y="974660"/>
                </a:lnTo>
                <a:lnTo>
                  <a:pt x="870816" y="941200"/>
                </a:lnTo>
                <a:lnTo>
                  <a:pt x="903211" y="908292"/>
                </a:lnTo>
                <a:lnTo>
                  <a:pt x="936103" y="875940"/>
                </a:lnTo>
                <a:lnTo>
                  <a:pt x="969484" y="844144"/>
                </a:lnTo>
                <a:lnTo>
                  <a:pt x="1003344" y="812906"/>
                </a:lnTo>
                <a:lnTo>
                  <a:pt x="1037675" y="782228"/>
                </a:lnTo>
                <a:lnTo>
                  <a:pt x="1072467" y="752111"/>
                </a:lnTo>
                <a:lnTo>
                  <a:pt x="1107710" y="722558"/>
                </a:lnTo>
                <a:lnTo>
                  <a:pt x="1143396" y="693569"/>
                </a:lnTo>
                <a:lnTo>
                  <a:pt x="1179515" y="665148"/>
                </a:lnTo>
                <a:lnTo>
                  <a:pt x="1216058" y="637294"/>
                </a:lnTo>
                <a:lnTo>
                  <a:pt x="1253016" y="610011"/>
                </a:lnTo>
                <a:lnTo>
                  <a:pt x="1290379" y="583300"/>
                </a:lnTo>
                <a:lnTo>
                  <a:pt x="1328138" y="557162"/>
                </a:lnTo>
                <a:lnTo>
                  <a:pt x="1366285" y="531600"/>
                </a:lnTo>
                <a:lnTo>
                  <a:pt x="1404809" y="506614"/>
                </a:lnTo>
                <a:lnTo>
                  <a:pt x="1443702" y="482208"/>
                </a:lnTo>
                <a:lnTo>
                  <a:pt x="1482954" y="458381"/>
                </a:lnTo>
                <a:lnTo>
                  <a:pt x="1522556" y="435137"/>
                </a:lnTo>
                <a:lnTo>
                  <a:pt x="1562499" y="412477"/>
                </a:lnTo>
                <a:lnTo>
                  <a:pt x="1602773" y="390402"/>
                </a:lnTo>
                <a:lnTo>
                  <a:pt x="1643370" y="368914"/>
                </a:lnTo>
                <a:lnTo>
                  <a:pt x="1684279" y="348016"/>
                </a:lnTo>
                <a:lnTo>
                  <a:pt x="1725493" y="327708"/>
                </a:lnTo>
                <a:lnTo>
                  <a:pt x="1767001" y="307992"/>
                </a:lnTo>
                <a:lnTo>
                  <a:pt x="1808794" y="288871"/>
                </a:lnTo>
                <a:lnTo>
                  <a:pt x="1850863" y="270346"/>
                </a:lnTo>
                <a:lnTo>
                  <a:pt x="1893200" y="252418"/>
                </a:lnTo>
                <a:lnTo>
                  <a:pt x="1935793" y="235089"/>
                </a:lnTo>
                <a:lnTo>
                  <a:pt x="1978635" y="218361"/>
                </a:lnTo>
                <a:lnTo>
                  <a:pt x="2021716" y="202236"/>
                </a:lnTo>
                <a:lnTo>
                  <a:pt x="2065027" y="186716"/>
                </a:lnTo>
                <a:lnTo>
                  <a:pt x="2108559" y="171801"/>
                </a:lnTo>
                <a:lnTo>
                  <a:pt x="2152302" y="157494"/>
                </a:lnTo>
                <a:lnTo>
                  <a:pt x="2196247" y="143797"/>
                </a:lnTo>
                <a:lnTo>
                  <a:pt x="2240385" y="130712"/>
                </a:lnTo>
                <a:lnTo>
                  <a:pt x="2284706" y="118239"/>
                </a:lnTo>
                <a:lnTo>
                  <a:pt x="2329202" y="106381"/>
                </a:lnTo>
                <a:lnTo>
                  <a:pt x="2373863" y="95139"/>
                </a:lnTo>
                <a:lnTo>
                  <a:pt x="2418680" y="84515"/>
                </a:lnTo>
                <a:lnTo>
                  <a:pt x="2463643" y="74511"/>
                </a:lnTo>
                <a:lnTo>
                  <a:pt x="2508744" y="65129"/>
                </a:lnTo>
                <a:lnTo>
                  <a:pt x="2553973" y="56370"/>
                </a:lnTo>
                <a:lnTo>
                  <a:pt x="2599320" y="48236"/>
                </a:lnTo>
                <a:lnTo>
                  <a:pt x="2644778" y="40729"/>
                </a:lnTo>
                <a:lnTo>
                  <a:pt x="2690336" y="33850"/>
                </a:lnTo>
                <a:lnTo>
                  <a:pt x="2735985" y="27601"/>
                </a:lnTo>
                <a:lnTo>
                  <a:pt x="2781715" y="21984"/>
                </a:lnTo>
                <a:lnTo>
                  <a:pt x="2827519" y="17000"/>
                </a:lnTo>
                <a:lnTo>
                  <a:pt x="2873386" y="12652"/>
                </a:lnTo>
                <a:lnTo>
                  <a:pt x="2919307" y="8941"/>
                </a:lnTo>
                <a:lnTo>
                  <a:pt x="2965273" y="5868"/>
                </a:lnTo>
                <a:lnTo>
                  <a:pt x="3011275" y="3436"/>
                </a:lnTo>
                <a:lnTo>
                  <a:pt x="3057303" y="1646"/>
                </a:lnTo>
                <a:lnTo>
                  <a:pt x="3103348" y="500"/>
                </a:lnTo>
                <a:lnTo>
                  <a:pt x="3149402" y="0"/>
                </a:lnTo>
                <a:lnTo>
                  <a:pt x="3195454" y="146"/>
                </a:lnTo>
                <a:lnTo>
                  <a:pt x="3241495" y="942"/>
                </a:lnTo>
                <a:lnTo>
                  <a:pt x="3287517" y="2388"/>
                </a:lnTo>
                <a:lnTo>
                  <a:pt x="3333509" y="4487"/>
                </a:lnTo>
                <a:lnTo>
                  <a:pt x="3379464" y="7239"/>
                </a:lnTo>
                <a:lnTo>
                  <a:pt x="3425371" y="10648"/>
                </a:lnTo>
                <a:lnTo>
                  <a:pt x="3471221" y="14714"/>
                </a:lnTo>
                <a:lnTo>
                  <a:pt x="3517005" y="19440"/>
                </a:lnTo>
                <a:lnTo>
                  <a:pt x="3562713" y="24826"/>
                </a:lnTo>
                <a:lnTo>
                  <a:pt x="3608338" y="30875"/>
                </a:lnTo>
                <a:lnTo>
                  <a:pt x="3653868" y="37588"/>
                </a:lnTo>
                <a:lnTo>
                  <a:pt x="3699295" y="44968"/>
                </a:lnTo>
                <a:lnTo>
                  <a:pt x="3744611" y="53015"/>
                </a:lnTo>
                <a:lnTo>
                  <a:pt x="3789804" y="61732"/>
                </a:lnTo>
                <a:lnTo>
                  <a:pt x="3834867" y="71120"/>
                </a:lnTo>
                <a:lnTo>
                  <a:pt x="3879790" y="81181"/>
                </a:lnTo>
                <a:lnTo>
                  <a:pt x="3924564" y="91917"/>
                </a:lnTo>
                <a:lnTo>
                  <a:pt x="3969180" y="103329"/>
                </a:lnTo>
                <a:lnTo>
                  <a:pt x="4013627" y="115420"/>
                </a:lnTo>
                <a:lnTo>
                  <a:pt x="4057898" y="128190"/>
                </a:lnTo>
                <a:lnTo>
                  <a:pt x="4101982" y="141642"/>
                </a:lnTo>
                <a:lnTo>
                  <a:pt x="4145871" y="155776"/>
                </a:lnTo>
                <a:lnTo>
                  <a:pt x="4189555" y="170596"/>
                </a:lnTo>
                <a:lnTo>
                  <a:pt x="4233026" y="186103"/>
                </a:lnTo>
                <a:lnTo>
                  <a:pt x="4276273" y="202298"/>
                </a:lnTo>
                <a:lnTo>
                  <a:pt x="4319288" y="219183"/>
                </a:lnTo>
                <a:lnTo>
                  <a:pt x="4362061" y="236760"/>
                </a:lnTo>
                <a:lnTo>
                  <a:pt x="4404583" y="255030"/>
                </a:lnTo>
                <a:lnTo>
                  <a:pt x="4446845" y="273996"/>
                </a:lnTo>
                <a:lnTo>
                  <a:pt x="4488837" y="293658"/>
                </a:lnTo>
                <a:lnTo>
                  <a:pt x="4530551" y="314020"/>
                </a:lnTo>
                <a:lnTo>
                  <a:pt x="4571977" y="335081"/>
                </a:lnTo>
                <a:lnTo>
                  <a:pt x="4613106" y="356845"/>
                </a:lnTo>
                <a:lnTo>
                  <a:pt x="4653928" y="379313"/>
                </a:lnTo>
                <a:lnTo>
                  <a:pt x="4694435" y="402486"/>
                </a:lnTo>
                <a:lnTo>
                  <a:pt x="4734617" y="426366"/>
                </a:lnTo>
                <a:lnTo>
                  <a:pt x="4774465" y="450955"/>
                </a:lnTo>
                <a:lnTo>
                  <a:pt x="4813969" y="476255"/>
                </a:lnTo>
                <a:lnTo>
                  <a:pt x="4853121" y="502268"/>
                </a:lnTo>
                <a:lnTo>
                  <a:pt x="4891910" y="528994"/>
                </a:lnTo>
                <a:lnTo>
                  <a:pt x="4930329" y="556437"/>
                </a:lnTo>
                <a:lnTo>
                  <a:pt x="4968368" y="584596"/>
                </a:lnTo>
                <a:lnTo>
                  <a:pt x="5006016" y="613475"/>
                </a:lnTo>
                <a:lnTo>
                  <a:pt x="5043266" y="643075"/>
                </a:lnTo>
                <a:lnTo>
                  <a:pt x="5080108" y="673398"/>
                </a:lnTo>
                <a:lnTo>
                  <a:pt x="5116533" y="704445"/>
                </a:lnTo>
                <a:lnTo>
                  <a:pt x="5152531" y="736218"/>
                </a:lnTo>
                <a:lnTo>
                  <a:pt x="5188093" y="768719"/>
                </a:lnTo>
                <a:lnTo>
                  <a:pt x="5223210" y="801950"/>
                </a:lnTo>
                <a:lnTo>
                  <a:pt x="5257872" y="835912"/>
                </a:lnTo>
                <a:lnTo>
                  <a:pt x="5292071" y="870606"/>
                </a:lnTo>
                <a:lnTo>
                  <a:pt x="5325798" y="906036"/>
                </a:lnTo>
                <a:lnTo>
                  <a:pt x="5359042" y="942201"/>
                </a:lnTo>
                <a:lnTo>
                  <a:pt x="5391795" y="979105"/>
                </a:lnTo>
                <a:lnTo>
                  <a:pt x="5424047" y="1016749"/>
                </a:lnTo>
                <a:lnTo>
                  <a:pt x="5455790" y="1055134"/>
                </a:lnTo>
                <a:lnTo>
                  <a:pt x="5487013" y="1094262"/>
                </a:lnTo>
                <a:lnTo>
                  <a:pt x="5517709" y="1134136"/>
                </a:lnTo>
                <a:lnTo>
                  <a:pt x="5547866" y="1174756"/>
                </a:lnTo>
                <a:lnTo>
                  <a:pt x="5577477" y="1216124"/>
                </a:lnTo>
                <a:lnTo>
                  <a:pt x="5606532" y="1258243"/>
                </a:lnTo>
                <a:lnTo>
                  <a:pt x="5635022" y="1301113"/>
                </a:lnTo>
                <a:lnTo>
                  <a:pt x="5662937" y="1344737"/>
                </a:lnTo>
                <a:lnTo>
                  <a:pt x="5690268" y="1389116"/>
                </a:lnTo>
                <a:lnTo>
                  <a:pt x="5717007" y="1434252"/>
                </a:lnTo>
                <a:lnTo>
                  <a:pt x="5743143" y="1480147"/>
                </a:lnTo>
                <a:lnTo>
                  <a:pt x="5768668" y="1526802"/>
                </a:lnTo>
                <a:lnTo>
                  <a:pt x="5793572" y="1574219"/>
                </a:lnTo>
                <a:lnTo>
                  <a:pt x="5817845" y="1622400"/>
                </a:lnTo>
                <a:lnTo>
                  <a:pt x="5841480" y="1671346"/>
                </a:lnTo>
                <a:lnTo>
                  <a:pt x="5864466" y="1721060"/>
                </a:lnTo>
                <a:lnTo>
                  <a:pt x="5886795" y="1771542"/>
                </a:lnTo>
                <a:lnTo>
                  <a:pt x="5908456" y="1822796"/>
                </a:lnTo>
                <a:lnTo>
                  <a:pt x="5929442" y="1874821"/>
                </a:lnTo>
                <a:lnTo>
                  <a:pt x="5949742" y="1927621"/>
                </a:lnTo>
                <a:lnTo>
                  <a:pt x="5969347" y="1981197"/>
                </a:lnTo>
                <a:lnTo>
                  <a:pt x="5988248" y="2035550"/>
                </a:lnTo>
                <a:lnTo>
                  <a:pt x="6006436" y="2090682"/>
                </a:lnTo>
                <a:lnTo>
                  <a:pt x="6023902" y="2146595"/>
                </a:lnTo>
                <a:lnTo>
                  <a:pt x="6040636" y="2203291"/>
                </a:lnTo>
                <a:lnTo>
                  <a:pt x="6056629" y="2260772"/>
                </a:lnTo>
                <a:lnTo>
                  <a:pt x="6071872" y="2319038"/>
                </a:lnTo>
                <a:lnTo>
                  <a:pt x="6086355" y="2378092"/>
                </a:lnTo>
                <a:lnTo>
                  <a:pt x="6100070" y="2437936"/>
                </a:lnTo>
                <a:lnTo>
                  <a:pt x="6113006" y="2498571"/>
                </a:lnTo>
                <a:lnTo>
                  <a:pt x="6125156" y="2559999"/>
                </a:lnTo>
                <a:lnTo>
                  <a:pt x="6136509" y="2622221"/>
                </a:lnTo>
                <a:lnTo>
                  <a:pt x="6147057" y="2685240"/>
                </a:lnTo>
                <a:lnTo>
                  <a:pt x="6156790" y="2749057"/>
                </a:lnTo>
                <a:lnTo>
                  <a:pt x="6165698" y="2813674"/>
                </a:lnTo>
                <a:lnTo>
                  <a:pt x="6173774" y="2879092"/>
                </a:lnTo>
                <a:lnTo>
                  <a:pt x="6181006" y="2945313"/>
                </a:lnTo>
                <a:lnTo>
                  <a:pt x="6187387" y="3012340"/>
                </a:lnTo>
                <a:lnTo>
                  <a:pt x="6192907" y="3080173"/>
                </a:lnTo>
                <a:lnTo>
                  <a:pt x="6197556" y="3148814"/>
                </a:lnTo>
                <a:lnTo>
                  <a:pt x="6201326" y="3218266"/>
                </a:lnTo>
                <a:lnTo>
                  <a:pt x="6204206" y="3288529"/>
                </a:lnTo>
                <a:lnTo>
                  <a:pt x="6206189" y="3359606"/>
                </a:lnTo>
                <a:lnTo>
                  <a:pt x="6207265" y="3431498"/>
                </a:lnTo>
                <a:lnTo>
                  <a:pt x="6207423" y="3504207"/>
                </a:lnTo>
                <a:lnTo>
                  <a:pt x="6206656" y="3577735"/>
                </a:lnTo>
                <a:lnTo>
                  <a:pt x="6204954" y="3652083"/>
                </a:lnTo>
                <a:lnTo>
                  <a:pt x="6202308" y="3727253"/>
                </a:lnTo>
                <a:lnTo>
                  <a:pt x="6198708" y="3803247"/>
                </a:lnTo>
                <a:lnTo>
                  <a:pt x="6194145" y="3880066"/>
                </a:lnTo>
                <a:lnTo>
                  <a:pt x="6188610" y="3957713"/>
                </a:lnTo>
                <a:lnTo>
                  <a:pt x="6182094" y="4036188"/>
                </a:lnTo>
                <a:lnTo>
                  <a:pt x="6174587" y="4115495"/>
                </a:lnTo>
                <a:lnTo>
                  <a:pt x="6166080" y="4195633"/>
                </a:lnTo>
                <a:lnTo>
                  <a:pt x="6156565" y="4276606"/>
                </a:lnTo>
                <a:lnTo>
                  <a:pt x="6146031" y="4358414"/>
                </a:lnTo>
                <a:lnTo>
                  <a:pt x="6134469" y="4441060"/>
                </a:lnTo>
                <a:lnTo>
                  <a:pt x="6121871" y="4524545"/>
                </a:lnTo>
                <a:lnTo>
                  <a:pt x="6108227" y="4608871"/>
                </a:lnTo>
                <a:lnTo>
                  <a:pt x="6093528" y="4694040"/>
                </a:lnTo>
                <a:lnTo>
                  <a:pt x="6077764" y="4780053"/>
                </a:lnTo>
                <a:lnTo>
                  <a:pt x="6060926" y="4866912"/>
                </a:lnTo>
                <a:lnTo>
                  <a:pt x="6043005" y="4954619"/>
                </a:lnTo>
                <a:lnTo>
                  <a:pt x="6023992" y="5043176"/>
                </a:lnTo>
                <a:lnTo>
                  <a:pt x="6003878" y="5132583"/>
                </a:lnTo>
                <a:lnTo>
                  <a:pt x="5982652" y="5222844"/>
                </a:lnTo>
                <a:lnTo>
                  <a:pt x="5960307" y="5313959"/>
                </a:lnTo>
                <a:lnTo>
                  <a:pt x="5936833" y="5405931"/>
                </a:lnTo>
                <a:lnTo>
                  <a:pt x="5912220" y="5498761"/>
                </a:lnTo>
              </a:path>
            </a:pathLst>
          </a:custGeom>
          <a:ln w="15328">
            <a:solidFill>
              <a:srgbClr val="037F30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A8728C53-EEBA-0FAD-56D6-19B5BA1171D4}"/>
              </a:ext>
            </a:extLst>
          </p:cNvPr>
          <p:cNvSpPr txBox="1">
            <a:spLocks/>
          </p:cNvSpPr>
          <p:nvPr/>
        </p:nvSpPr>
        <p:spPr>
          <a:xfrm>
            <a:off x="6910783" y="3901101"/>
            <a:ext cx="3719833" cy="5903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spcBef>
                <a:spcPts val="40"/>
              </a:spcBef>
            </a:pPr>
            <a:r>
              <a:rPr lang="pl-PL" sz="1600" b="1" dirty="0">
                <a:solidFill>
                  <a:srgbClr val="00873F"/>
                </a:solidFill>
                <a:latin typeface="Montserrat" pitchFamily="2" charset="77"/>
                <a:ea typeface="Arial" panose="020B0604020202020204" pitchFamily="34" charset="0"/>
              </a:rPr>
              <a:t>ZOBACZ, JAK ZADBALIŚMY </a:t>
            </a:r>
          </a:p>
          <a:p>
            <a:pPr marL="12700">
              <a:spcBef>
                <a:spcPts val="40"/>
              </a:spcBef>
            </a:pPr>
            <a:r>
              <a:rPr lang="pl-PL" sz="1600" b="1" dirty="0">
                <a:solidFill>
                  <a:srgbClr val="595959"/>
                </a:solidFill>
                <a:latin typeface="Montserrat" pitchFamily="2" charset="77"/>
                <a:ea typeface="Arial" panose="020B0604020202020204" pitchFamily="34" charset="0"/>
              </a:rPr>
              <a:t>O TWOICH​ MIESZKAŃCÓW</a:t>
            </a:r>
            <a:endParaRPr lang="en-PL" sz="16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6" name="Image 6">
            <a:extLst>
              <a:ext uri="{FF2B5EF4-FFF2-40B4-BE49-F238E27FC236}">
                <a16:creationId xmlns:a16="http://schemas.microsoft.com/office/drawing/2014/main" id="{0FE9406F-F697-EDBF-65C7-0DBA84E839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4055" y="4305085"/>
            <a:ext cx="2487363" cy="1495617"/>
          </a:xfrm>
          <a:prstGeom prst="rect">
            <a:avLst/>
          </a:prstGeom>
        </p:spPr>
      </p:pic>
      <p:sp>
        <p:nvSpPr>
          <p:cNvPr id="47" name="Graphic 5">
            <a:extLst>
              <a:ext uri="{FF2B5EF4-FFF2-40B4-BE49-F238E27FC236}">
                <a16:creationId xmlns:a16="http://schemas.microsoft.com/office/drawing/2014/main" id="{3B8309E6-0570-840A-B9A8-09B3CAC8C156}"/>
              </a:ext>
            </a:extLst>
          </p:cNvPr>
          <p:cNvSpPr/>
          <p:nvPr/>
        </p:nvSpPr>
        <p:spPr>
          <a:xfrm rot="18270516" flipH="1" flipV="1">
            <a:off x="905680" y="950275"/>
            <a:ext cx="5434273" cy="4766556"/>
          </a:xfrm>
          <a:custGeom>
            <a:avLst/>
            <a:gdLst/>
            <a:ahLst/>
            <a:cxnLst/>
            <a:rect l="l" t="t" r="r" b="b"/>
            <a:pathLst>
              <a:path w="6207760" h="5499100">
                <a:moveTo>
                  <a:pt x="5912220" y="5498761"/>
                </a:moveTo>
                <a:lnTo>
                  <a:pt x="5850507" y="5493743"/>
                </a:lnTo>
                <a:lnTo>
                  <a:pt x="5788999" y="5488707"/>
                </a:lnTo>
                <a:lnTo>
                  <a:pt x="5727698" y="5483652"/>
                </a:lnTo>
                <a:lnTo>
                  <a:pt x="5666608" y="5478575"/>
                </a:lnTo>
                <a:lnTo>
                  <a:pt x="5605728" y="5473475"/>
                </a:lnTo>
                <a:lnTo>
                  <a:pt x="5545063" y="5468350"/>
                </a:lnTo>
                <a:lnTo>
                  <a:pt x="5484613" y="5463198"/>
                </a:lnTo>
                <a:lnTo>
                  <a:pt x="5424381" y="5458017"/>
                </a:lnTo>
                <a:lnTo>
                  <a:pt x="5364368" y="5452805"/>
                </a:lnTo>
                <a:lnTo>
                  <a:pt x="5304577" y="5447561"/>
                </a:lnTo>
                <a:lnTo>
                  <a:pt x="5245010" y="5442282"/>
                </a:lnTo>
                <a:lnTo>
                  <a:pt x="5185668" y="5436968"/>
                </a:lnTo>
                <a:lnTo>
                  <a:pt x="5126555" y="5431616"/>
                </a:lnTo>
                <a:lnTo>
                  <a:pt x="5067671" y="5426224"/>
                </a:lnTo>
                <a:lnTo>
                  <a:pt x="5009019" y="5420790"/>
                </a:lnTo>
                <a:lnTo>
                  <a:pt x="4950600" y="5415314"/>
                </a:lnTo>
                <a:lnTo>
                  <a:pt x="4892418" y="5409792"/>
                </a:lnTo>
                <a:lnTo>
                  <a:pt x="4834474" y="5404223"/>
                </a:lnTo>
                <a:lnTo>
                  <a:pt x="4776769" y="5398605"/>
                </a:lnTo>
                <a:lnTo>
                  <a:pt x="4719307" y="5392937"/>
                </a:lnTo>
                <a:lnTo>
                  <a:pt x="4662089" y="5387217"/>
                </a:lnTo>
                <a:lnTo>
                  <a:pt x="4605116" y="5381442"/>
                </a:lnTo>
                <a:lnTo>
                  <a:pt x="4548392" y="5375611"/>
                </a:lnTo>
                <a:lnTo>
                  <a:pt x="4491918" y="5369723"/>
                </a:lnTo>
                <a:lnTo>
                  <a:pt x="4435696" y="5363775"/>
                </a:lnTo>
                <a:lnTo>
                  <a:pt x="4379728" y="5357765"/>
                </a:lnTo>
                <a:lnTo>
                  <a:pt x="4324016" y="5351692"/>
                </a:lnTo>
                <a:lnTo>
                  <a:pt x="4268562" y="5345554"/>
                </a:lnTo>
                <a:lnTo>
                  <a:pt x="4213369" y="5339350"/>
                </a:lnTo>
                <a:lnTo>
                  <a:pt x="4158438" y="5333076"/>
                </a:lnTo>
                <a:lnTo>
                  <a:pt x="4103771" y="5326732"/>
                </a:lnTo>
                <a:lnTo>
                  <a:pt x="4049371" y="5320316"/>
                </a:lnTo>
                <a:lnTo>
                  <a:pt x="3995239" y="5313826"/>
                </a:lnTo>
                <a:lnTo>
                  <a:pt x="3941377" y="5307259"/>
                </a:lnTo>
                <a:lnTo>
                  <a:pt x="3887787" y="5300615"/>
                </a:lnTo>
                <a:lnTo>
                  <a:pt x="3834473" y="5293892"/>
                </a:lnTo>
                <a:lnTo>
                  <a:pt x="3781434" y="5287087"/>
                </a:lnTo>
                <a:lnTo>
                  <a:pt x="3728674" y="5280199"/>
                </a:lnTo>
                <a:lnTo>
                  <a:pt x="3676195" y="5273225"/>
                </a:lnTo>
                <a:lnTo>
                  <a:pt x="3623998" y="5266165"/>
                </a:lnTo>
                <a:lnTo>
                  <a:pt x="3572085" y="5259017"/>
                </a:lnTo>
                <a:lnTo>
                  <a:pt x="3520459" y="5251778"/>
                </a:lnTo>
                <a:lnTo>
                  <a:pt x="3469122" y="5244446"/>
                </a:lnTo>
                <a:lnTo>
                  <a:pt x="3418076" y="5237021"/>
                </a:lnTo>
                <a:lnTo>
                  <a:pt x="3367322" y="5229499"/>
                </a:lnTo>
                <a:lnTo>
                  <a:pt x="3316863" y="5221880"/>
                </a:lnTo>
                <a:lnTo>
                  <a:pt x="3266700" y="5214162"/>
                </a:lnTo>
                <a:lnTo>
                  <a:pt x="3216837" y="5206342"/>
                </a:lnTo>
                <a:lnTo>
                  <a:pt x="3167274" y="5198419"/>
                </a:lnTo>
                <a:lnTo>
                  <a:pt x="3118014" y="5190391"/>
                </a:lnTo>
                <a:lnTo>
                  <a:pt x="3069058" y="5182257"/>
                </a:lnTo>
                <a:lnTo>
                  <a:pt x="3020410" y="5174013"/>
                </a:lnTo>
                <a:lnTo>
                  <a:pt x="2972071" y="5165660"/>
                </a:lnTo>
                <a:lnTo>
                  <a:pt x="2924042" y="5157194"/>
                </a:lnTo>
                <a:lnTo>
                  <a:pt x="2876326" y="5148614"/>
                </a:lnTo>
                <a:lnTo>
                  <a:pt x="2828926" y="5139918"/>
                </a:lnTo>
                <a:lnTo>
                  <a:pt x="2781842" y="5131105"/>
                </a:lnTo>
                <a:lnTo>
                  <a:pt x="2735078" y="5122172"/>
                </a:lnTo>
                <a:lnTo>
                  <a:pt x="2688634" y="5113118"/>
                </a:lnTo>
                <a:lnTo>
                  <a:pt x="2642514" y="5103941"/>
                </a:lnTo>
                <a:lnTo>
                  <a:pt x="2596719" y="5094639"/>
                </a:lnTo>
                <a:lnTo>
                  <a:pt x="2551250" y="5085210"/>
                </a:lnTo>
                <a:lnTo>
                  <a:pt x="2506112" y="5075653"/>
                </a:lnTo>
                <a:lnTo>
                  <a:pt x="2461304" y="5065965"/>
                </a:lnTo>
                <a:lnTo>
                  <a:pt x="2416829" y="5056146"/>
                </a:lnTo>
                <a:lnTo>
                  <a:pt x="2372690" y="5046192"/>
                </a:lnTo>
                <a:lnTo>
                  <a:pt x="2328888" y="5036103"/>
                </a:lnTo>
                <a:lnTo>
                  <a:pt x="2285425" y="5025876"/>
                </a:lnTo>
                <a:lnTo>
                  <a:pt x="2242304" y="5015509"/>
                </a:lnTo>
                <a:lnTo>
                  <a:pt x="2199526" y="5005002"/>
                </a:lnTo>
                <a:lnTo>
                  <a:pt x="2157094" y="4994351"/>
                </a:lnTo>
                <a:lnTo>
                  <a:pt x="2115009" y="4983555"/>
                </a:lnTo>
                <a:lnTo>
                  <a:pt x="2073273" y="4972613"/>
                </a:lnTo>
                <a:lnTo>
                  <a:pt x="2031889" y="4961523"/>
                </a:lnTo>
                <a:lnTo>
                  <a:pt x="1990858" y="4950282"/>
                </a:lnTo>
                <a:lnTo>
                  <a:pt x="1950183" y="4938889"/>
                </a:lnTo>
                <a:lnTo>
                  <a:pt x="1909865" y="4927342"/>
                </a:lnTo>
                <a:lnTo>
                  <a:pt x="1869907" y="4915640"/>
                </a:lnTo>
                <a:lnTo>
                  <a:pt x="1830311" y="4903779"/>
                </a:lnTo>
                <a:lnTo>
                  <a:pt x="1791078" y="4891760"/>
                </a:lnTo>
                <a:lnTo>
                  <a:pt x="1752211" y="4879579"/>
                </a:lnTo>
                <a:lnTo>
                  <a:pt x="1713712" y="4867236"/>
                </a:lnTo>
                <a:lnTo>
                  <a:pt x="1675582" y="4854728"/>
                </a:lnTo>
                <a:lnTo>
                  <a:pt x="1637825" y="4842053"/>
                </a:lnTo>
                <a:lnTo>
                  <a:pt x="1600441" y="4829209"/>
                </a:lnTo>
                <a:lnTo>
                  <a:pt x="1563432" y="4816196"/>
                </a:lnTo>
                <a:lnTo>
                  <a:pt x="1526802" y="4803010"/>
                </a:lnTo>
                <a:lnTo>
                  <a:pt x="1490551" y="4789651"/>
                </a:lnTo>
                <a:lnTo>
                  <a:pt x="1454683" y="4776116"/>
                </a:lnTo>
                <a:lnTo>
                  <a:pt x="1384099" y="4748511"/>
                </a:lnTo>
                <a:lnTo>
                  <a:pt x="1315068" y="4720183"/>
                </a:lnTo>
                <a:lnTo>
                  <a:pt x="1247605" y="4691115"/>
                </a:lnTo>
                <a:lnTo>
                  <a:pt x="1181726" y="4661294"/>
                </a:lnTo>
                <a:lnTo>
                  <a:pt x="1117447" y="4630705"/>
                </a:lnTo>
                <a:lnTo>
                  <a:pt x="1054786" y="4599334"/>
                </a:lnTo>
                <a:lnTo>
                  <a:pt x="993757" y="4567166"/>
                </a:lnTo>
                <a:lnTo>
                  <a:pt x="934378" y="4534186"/>
                </a:lnTo>
                <a:lnTo>
                  <a:pt x="876664" y="4500381"/>
                </a:lnTo>
                <a:lnTo>
                  <a:pt x="820632" y="4465735"/>
                </a:lnTo>
                <a:lnTo>
                  <a:pt x="766298" y="4430234"/>
                </a:lnTo>
                <a:lnTo>
                  <a:pt x="713678" y="4393864"/>
                </a:lnTo>
                <a:lnTo>
                  <a:pt x="662789" y="4356609"/>
                </a:lnTo>
                <a:lnTo>
                  <a:pt x="613646" y="4318457"/>
                </a:lnTo>
                <a:lnTo>
                  <a:pt x="566266" y="4279391"/>
                </a:lnTo>
                <a:lnTo>
                  <a:pt x="520664" y="4239398"/>
                </a:lnTo>
                <a:lnTo>
                  <a:pt x="476859" y="4198463"/>
                </a:lnTo>
                <a:lnTo>
                  <a:pt x="434864" y="4156572"/>
                </a:lnTo>
                <a:lnTo>
                  <a:pt x="394698" y="4113710"/>
                </a:lnTo>
                <a:lnTo>
                  <a:pt x="356375" y="4069862"/>
                </a:lnTo>
                <a:lnTo>
                  <a:pt x="319912" y="4025014"/>
                </a:lnTo>
                <a:lnTo>
                  <a:pt x="285326" y="3979152"/>
                </a:lnTo>
                <a:lnTo>
                  <a:pt x="252633" y="3932261"/>
                </a:lnTo>
                <a:lnTo>
                  <a:pt x="221848" y="3884326"/>
                </a:lnTo>
                <a:lnTo>
                  <a:pt x="192988" y="3835334"/>
                </a:lnTo>
                <a:lnTo>
                  <a:pt x="166070" y="3785268"/>
                </a:lnTo>
                <a:lnTo>
                  <a:pt x="141109" y="3734116"/>
                </a:lnTo>
                <a:lnTo>
                  <a:pt x="118122" y="3681863"/>
                </a:lnTo>
                <a:lnTo>
                  <a:pt x="97124" y="3628493"/>
                </a:lnTo>
                <a:lnTo>
                  <a:pt x="78133" y="3573993"/>
                </a:lnTo>
                <a:lnTo>
                  <a:pt x="61164" y="3518348"/>
                </a:lnTo>
                <a:lnTo>
                  <a:pt x="46234" y="3461544"/>
                </a:lnTo>
                <a:lnTo>
                  <a:pt x="33359" y="3403565"/>
                </a:lnTo>
                <a:lnTo>
                  <a:pt x="22555" y="3344398"/>
                </a:lnTo>
                <a:lnTo>
                  <a:pt x="13838" y="3284028"/>
                </a:lnTo>
                <a:lnTo>
                  <a:pt x="7224" y="3222440"/>
                </a:lnTo>
                <a:lnTo>
                  <a:pt x="2730" y="3159621"/>
                </a:lnTo>
                <a:lnTo>
                  <a:pt x="372" y="3095554"/>
                </a:lnTo>
                <a:lnTo>
                  <a:pt x="0" y="3063049"/>
                </a:lnTo>
                <a:lnTo>
                  <a:pt x="167" y="3030227"/>
                </a:lnTo>
                <a:lnTo>
                  <a:pt x="2129" y="2963624"/>
                </a:lnTo>
                <a:lnTo>
                  <a:pt x="6277" y="2895732"/>
                </a:lnTo>
                <a:lnTo>
                  <a:pt x="12625" y="2826534"/>
                </a:lnTo>
                <a:lnTo>
                  <a:pt x="21190" y="2756018"/>
                </a:lnTo>
                <a:lnTo>
                  <a:pt x="31988" y="2684168"/>
                </a:lnTo>
                <a:lnTo>
                  <a:pt x="45036" y="2610970"/>
                </a:lnTo>
                <a:lnTo>
                  <a:pt x="60350" y="2536409"/>
                </a:lnTo>
                <a:lnTo>
                  <a:pt x="68861" y="2498614"/>
                </a:lnTo>
                <a:lnTo>
                  <a:pt x="77946" y="2460472"/>
                </a:lnTo>
                <a:lnTo>
                  <a:pt x="87604" y="2421982"/>
                </a:lnTo>
                <a:lnTo>
                  <a:pt x="97839" y="2383143"/>
                </a:lnTo>
                <a:lnTo>
                  <a:pt x="108653" y="2343952"/>
                </a:lnTo>
                <a:lnTo>
                  <a:pt x="120047" y="2304407"/>
                </a:lnTo>
                <a:lnTo>
                  <a:pt x="132024" y="2264508"/>
                </a:lnTo>
                <a:lnTo>
                  <a:pt x="144586" y="2224251"/>
                </a:lnTo>
                <a:lnTo>
                  <a:pt x="157735" y="2183636"/>
                </a:lnTo>
                <a:lnTo>
                  <a:pt x="171472" y="2142660"/>
                </a:lnTo>
                <a:lnTo>
                  <a:pt x="185800" y="2101322"/>
                </a:lnTo>
                <a:lnTo>
                  <a:pt x="200720" y="2059620"/>
                </a:lnTo>
                <a:lnTo>
                  <a:pt x="216236" y="2017552"/>
                </a:lnTo>
                <a:lnTo>
                  <a:pt x="232348" y="1975115"/>
                </a:lnTo>
                <a:lnTo>
                  <a:pt x="249060" y="1932309"/>
                </a:lnTo>
                <a:lnTo>
                  <a:pt x="266372" y="1889132"/>
                </a:lnTo>
                <a:lnTo>
                  <a:pt x="284287" y="1845582"/>
                </a:lnTo>
                <a:lnTo>
                  <a:pt x="302807" y="1801656"/>
                </a:lnTo>
                <a:lnTo>
                  <a:pt x="321934" y="1757353"/>
                </a:lnTo>
                <a:lnTo>
                  <a:pt x="341736" y="1713193"/>
                </a:lnTo>
                <a:lnTo>
                  <a:pt x="362230" y="1669552"/>
                </a:lnTo>
                <a:lnTo>
                  <a:pt x="383406" y="1626431"/>
                </a:lnTo>
                <a:lnTo>
                  <a:pt x="405257" y="1583832"/>
                </a:lnTo>
                <a:lnTo>
                  <a:pt x="427772" y="1541757"/>
                </a:lnTo>
                <a:lnTo>
                  <a:pt x="450941" y="1500208"/>
                </a:lnTo>
                <a:lnTo>
                  <a:pt x="474757" y="1459185"/>
                </a:lnTo>
                <a:lnTo>
                  <a:pt x="499210" y="1418692"/>
                </a:lnTo>
                <a:lnTo>
                  <a:pt x="524289" y="1378730"/>
                </a:lnTo>
                <a:lnTo>
                  <a:pt x="549987" y="1339300"/>
                </a:lnTo>
                <a:lnTo>
                  <a:pt x="576294" y="1300404"/>
                </a:lnTo>
                <a:lnTo>
                  <a:pt x="603200" y="1262044"/>
                </a:lnTo>
                <a:lnTo>
                  <a:pt x="630697" y="1224221"/>
                </a:lnTo>
                <a:lnTo>
                  <a:pt x="658775" y="1186938"/>
                </a:lnTo>
                <a:lnTo>
                  <a:pt x="687425" y="1150196"/>
                </a:lnTo>
                <a:lnTo>
                  <a:pt x="716637" y="1113997"/>
                </a:lnTo>
                <a:lnTo>
                  <a:pt x="746403" y="1078342"/>
                </a:lnTo>
                <a:lnTo>
                  <a:pt x="776713" y="1043233"/>
                </a:lnTo>
                <a:lnTo>
                  <a:pt x="807559" y="1008672"/>
                </a:lnTo>
                <a:lnTo>
                  <a:pt x="838929" y="974660"/>
                </a:lnTo>
                <a:lnTo>
                  <a:pt x="870816" y="941200"/>
                </a:lnTo>
                <a:lnTo>
                  <a:pt x="903211" y="908292"/>
                </a:lnTo>
                <a:lnTo>
                  <a:pt x="936103" y="875940"/>
                </a:lnTo>
                <a:lnTo>
                  <a:pt x="969484" y="844144"/>
                </a:lnTo>
                <a:lnTo>
                  <a:pt x="1003344" y="812906"/>
                </a:lnTo>
                <a:lnTo>
                  <a:pt x="1037675" y="782228"/>
                </a:lnTo>
                <a:lnTo>
                  <a:pt x="1072467" y="752111"/>
                </a:lnTo>
                <a:lnTo>
                  <a:pt x="1107710" y="722558"/>
                </a:lnTo>
                <a:lnTo>
                  <a:pt x="1143396" y="693569"/>
                </a:lnTo>
                <a:lnTo>
                  <a:pt x="1179515" y="665148"/>
                </a:lnTo>
                <a:lnTo>
                  <a:pt x="1216058" y="637294"/>
                </a:lnTo>
                <a:lnTo>
                  <a:pt x="1253016" y="610011"/>
                </a:lnTo>
                <a:lnTo>
                  <a:pt x="1290379" y="583300"/>
                </a:lnTo>
                <a:lnTo>
                  <a:pt x="1328138" y="557162"/>
                </a:lnTo>
                <a:lnTo>
                  <a:pt x="1366285" y="531600"/>
                </a:lnTo>
                <a:lnTo>
                  <a:pt x="1404809" y="506614"/>
                </a:lnTo>
                <a:lnTo>
                  <a:pt x="1443702" y="482208"/>
                </a:lnTo>
                <a:lnTo>
                  <a:pt x="1482954" y="458381"/>
                </a:lnTo>
                <a:lnTo>
                  <a:pt x="1522556" y="435137"/>
                </a:lnTo>
                <a:lnTo>
                  <a:pt x="1562499" y="412477"/>
                </a:lnTo>
                <a:lnTo>
                  <a:pt x="1602773" y="390402"/>
                </a:lnTo>
                <a:lnTo>
                  <a:pt x="1643370" y="368914"/>
                </a:lnTo>
                <a:lnTo>
                  <a:pt x="1684279" y="348016"/>
                </a:lnTo>
                <a:lnTo>
                  <a:pt x="1725493" y="327708"/>
                </a:lnTo>
                <a:lnTo>
                  <a:pt x="1767001" y="307992"/>
                </a:lnTo>
                <a:lnTo>
                  <a:pt x="1808794" y="288871"/>
                </a:lnTo>
                <a:lnTo>
                  <a:pt x="1850863" y="270346"/>
                </a:lnTo>
                <a:lnTo>
                  <a:pt x="1893200" y="252418"/>
                </a:lnTo>
                <a:lnTo>
                  <a:pt x="1935793" y="235089"/>
                </a:lnTo>
                <a:lnTo>
                  <a:pt x="1978635" y="218361"/>
                </a:lnTo>
                <a:lnTo>
                  <a:pt x="2021716" y="202236"/>
                </a:lnTo>
                <a:lnTo>
                  <a:pt x="2065027" y="186716"/>
                </a:lnTo>
                <a:lnTo>
                  <a:pt x="2108559" y="171801"/>
                </a:lnTo>
                <a:lnTo>
                  <a:pt x="2152302" y="157494"/>
                </a:lnTo>
                <a:lnTo>
                  <a:pt x="2196247" y="143797"/>
                </a:lnTo>
                <a:lnTo>
                  <a:pt x="2240385" y="130712"/>
                </a:lnTo>
                <a:lnTo>
                  <a:pt x="2284706" y="118239"/>
                </a:lnTo>
                <a:lnTo>
                  <a:pt x="2329202" y="106381"/>
                </a:lnTo>
                <a:lnTo>
                  <a:pt x="2373863" y="95139"/>
                </a:lnTo>
                <a:lnTo>
                  <a:pt x="2418680" y="84515"/>
                </a:lnTo>
                <a:lnTo>
                  <a:pt x="2463643" y="74511"/>
                </a:lnTo>
                <a:lnTo>
                  <a:pt x="2508744" y="65129"/>
                </a:lnTo>
                <a:lnTo>
                  <a:pt x="2553973" y="56370"/>
                </a:lnTo>
                <a:lnTo>
                  <a:pt x="2599320" y="48236"/>
                </a:lnTo>
                <a:lnTo>
                  <a:pt x="2644778" y="40729"/>
                </a:lnTo>
                <a:lnTo>
                  <a:pt x="2690336" y="33850"/>
                </a:lnTo>
                <a:lnTo>
                  <a:pt x="2735985" y="27601"/>
                </a:lnTo>
                <a:lnTo>
                  <a:pt x="2781715" y="21984"/>
                </a:lnTo>
                <a:lnTo>
                  <a:pt x="2827519" y="17000"/>
                </a:lnTo>
                <a:lnTo>
                  <a:pt x="2873386" y="12652"/>
                </a:lnTo>
                <a:lnTo>
                  <a:pt x="2919307" y="8941"/>
                </a:lnTo>
                <a:lnTo>
                  <a:pt x="2965273" y="5868"/>
                </a:lnTo>
                <a:lnTo>
                  <a:pt x="3011275" y="3436"/>
                </a:lnTo>
                <a:lnTo>
                  <a:pt x="3057303" y="1646"/>
                </a:lnTo>
                <a:lnTo>
                  <a:pt x="3103348" y="500"/>
                </a:lnTo>
                <a:lnTo>
                  <a:pt x="3149402" y="0"/>
                </a:lnTo>
                <a:lnTo>
                  <a:pt x="3195454" y="146"/>
                </a:lnTo>
                <a:lnTo>
                  <a:pt x="3241495" y="942"/>
                </a:lnTo>
                <a:lnTo>
                  <a:pt x="3287517" y="2388"/>
                </a:lnTo>
                <a:lnTo>
                  <a:pt x="3333509" y="4487"/>
                </a:lnTo>
                <a:lnTo>
                  <a:pt x="3379464" y="7239"/>
                </a:lnTo>
                <a:lnTo>
                  <a:pt x="3425371" y="10648"/>
                </a:lnTo>
                <a:lnTo>
                  <a:pt x="3471221" y="14714"/>
                </a:lnTo>
                <a:lnTo>
                  <a:pt x="3517005" y="19440"/>
                </a:lnTo>
                <a:lnTo>
                  <a:pt x="3562713" y="24826"/>
                </a:lnTo>
                <a:lnTo>
                  <a:pt x="3608338" y="30875"/>
                </a:lnTo>
                <a:lnTo>
                  <a:pt x="3653868" y="37588"/>
                </a:lnTo>
                <a:lnTo>
                  <a:pt x="3699295" y="44968"/>
                </a:lnTo>
                <a:lnTo>
                  <a:pt x="3744611" y="53015"/>
                </a:lnTo>
                <a:lnTo>
                  <a:pt x="3789804" y="61732"/>
                </a:lnTo>
                <a:lnTo>
                  <a:pt x="3834867" y="71120"/>
                </a:lnTo>
                <a:lnTo>
                  <a:pt x="3879790" y="81181"/>
                </a:lnTo>
                <a:lnTo>
                  <a:pt x="3924564" y="91917"/>
                </a:lnTo>
                <a:lnTo>
                  <a:pt x="3969180" y="103329"/>
                </a:lnTo>
                <a:lnTo>
                  <a:pt x="4013627" y="115420"/>
                </a:lnTo>
                <a:lnTo>
                  <a:pt x="4057898" y="128190"/>
                </a:lnTo>
                <a:lnTo>
                  <a:pt x="4101982" y="141642"/>
                </a:lnTo>
                <a:lnTo>
                  <a:pt x="4145871" y="155776"/>
                </a:lnTo>
                <a:lnTo>
                  <a:pt x="4189555" y="170596"/>
                </a:lnTo>
                <a:lnTo>
                  <a:pt x="4233026" y="186103"/>
                </a:lnTo>
                <a:lnTo>
                  <a:pt x="4276273" y="202298"/>
                </a:lnTo>
                <a:lnTo>
                  <a:pt x="4319288" y="219183"/>
                </a:lnTo>
                <a:lnTo>
                  <a:pt x="4362061" y="236760"/>
                </a:lnTo>
                <a:lnTo>
                  <a:pt x="4404583" y="255030"/>
                </a:lnTo>
                <a:lnTo>
                  <a:pt x="4446845" y="273996"/>
                </a:lnTo>
                <a:lnTo>
                  <a:pt x="4488837" y="293658"/>
                </a:lnTo>
                <a:lnTo>
                  <a:pt x="4530551" y="314020"/>
                </a:lnTo>
                <a:lnTo>
                  <a:pt x="4571977" y="335081"/>
                </a:lnTo>
                <a:lnTo>
                  <a:pt x="4613106" y="356845"/>
                </a:lnTo>
                <a:lnTo>
                  <a:pt x="4653928" y="379313"/>
                </a:lnTo>
                <a:lnTo>
                  <a:pt x="4694435" y="402486"/>
                </a:lnTo>
                <a:lnTo>
                  <a:pt x="4734617" y="426366"/>
                </a:lnTo>
                <a:lnTo>
                  <a:pt x="4774465" y="450955"/>
                </a:lnTo>
                <a:lnTo>
                  <a:pt x="4813969" y="476255"/>
                </a:lnTo>
                <a:lnTo>
                  <a:pt x="4853121" y="502268"/>
                </a:lnTo>
                <a:lnTo>
                  <a:pt x="4891910" y="528994"/>
                </a:lnTo>
                <a:lnTo>
                  <a:pt x="4930329" y="556437"/>
                </a:lnTo>
                <a:lnTo>
                  <a:pt x="4968368" y="584596"/>
                </a:lnTo>
                <a:lnTo>
                  <a:pt x="5006016" y="613475"/>
                </a:lnTo>
                <a:lnTo>
                  <a:pt x="5043266" y="643075"/>
                </a:lnTo>
                <a:lnTo>
                  <a:pt x="5080108" y="673398"/>
                </a:lnTo>
                <a:lnTo>
                  <a:pt x="5116533" y="704445"/>
                </a:lnTo>
                <a:lnTo>
                  <a:pt x="5152531" y="736218"/>
                </a:lnTo>
                <a:lnTo>
                  <a:pt x="5188093" y="768719"/>
                </a:lnTo>
                <a:lnTo>
                  <a:pt x="5223210" y="801950"/>
                </a:lnTo>
                <a:lnTo>
                  <a:pt x="5257872" y="835912"/>
                </a:lnTo>
                <a:lnTo>
                  <a:pt x="5292071" y="870606"/>
                </a:lnTo>
                <a:lnTo>
                  <a:pt x="5325798" y="906036"/>
                </a:lnTo>
                <a:lnTo>
                  <a:pt x="5359042" y="942201"/>
                </a:lnTo>
                <a:lnTo>
                  <a:pt x="5391795" y="979105"/>
                </a:lnTo>
                <a:lnTo>
                  <a:pt x="5424047" y="1016749"/>
                </a:lnTo>
                <a:lnTo>
                  <a:pt x="5455790" y="1055134"/>
                </a:lnTo>
                <a:lnTo>
                  <a:pt x="5487013" y="1094262"/>
                </a:lnTo>
                <a:lnTo>
                  <a:pt x="5517709" y="1134136"/>
                </a:lnTo>
                <a:lnTo>
                  <a:pt x="5547866" y="1174756"/>
                </a:lnTo>
                <a:lnTo>
                  <a:pt x="5577477" y="1216124"/>
                </a:lnTo>
                <a:lnTo>
                  <a:pt x="5606532" y="1258243"/>
                </a:lnTo>
                <a:lnTo>
                  <a:pt x="5635022" y="1301113"/>
                </a:lnTo>
                <a:lnTo>
                  <a:pt x="5662937" y="1344737"/>
                </a:lnTo>
                <a:lnTo>
                  <a:pt x="5690268" y="1389116"/>
                </a:lnTo>
                <a:lnTo>
                  <a:pt x="5717007" y="1434252"/>
                </a:lnTo>
                <a:lnTo>
                  <a:pt x="5743143" y="1480147"/>
                </a:lnTo>
                <a:lnTo>
                  <a:pt x="5768668" y="1526802"/>
                </a:lnTo>
                <a:lnTo>
                  <a:pt x="5793572" y="1574219"/>
                </a:lnTo>
                <a:lnTo>
                  <a:pt x="5817845" y="1622400"/>
                </a:lnTo>
                <a:lnTo>
                  <a:pt x="5841480" y="1671346"/>
                </a:lnTo>
                <a:lnTo>
                  <a:pt x="5864466" y="1721060"/>
                </a:lnTo>
                <a:lnTo>
                  <a:pt x="5886795" y="1771542"/>
                </a:lnTo>
                <a:lnTo>
                  <a:pt x="5908456" y="1822796"/>
                </a:lnTo>
                <a:lnTo>
                  <a:pt x="5929442" y="1874821"/>
                </a:lnTo>
                <a:lnTo>
                  <a:pt x="5949742" y="1927621"/>
                </a:lnTo>
                <a:lnTo>
                  <a:pt x="5969347" y="1981197"/>
                </a:lnTo>
                <a:lnTo>
                  <a:pt x="5988248" y="2035550"/>
                </a:lnTo>
                <a:lnTo>
                  <a:pt x="6006436" y="2090682"/>
                </a:lnTo>
                <a:lnTo>
                  <a:pt x="6023902" y="2146595"/>
                </a:lnTo>
                <a:lnTo>
                  <a:pt x="6040636" y="2203291"/>
                </a:lnTo>
                <a:lnTo>
                  <a:pt x="6056629" y="2260772"/>
                </a:lnTo>
                <a:lnTo>
                  <a:pt x="6071872" y="2319038"/>
                </a:lnTo>
                <a:lnTo>
                  <a:pt x="6086355" y="2378092"/>
                </a:lnTo>
                <a:lnTo>
                  <a:pt x="6100070" y="2437936"/>
                </a:lnTo>
                <a:lnTo>
                  <a:pt x="6113006" y="2498571"/>
                </a:lnTo>
                <a:lnTo>
                  <a:pt x="6125156" y="2559999"/>
                </a:lnTo>
                <a:lnTo>
                  <a:pt x="6136509" y="2622221"/>
                </a:lnTo>
                <a:lnTo>
                  <a:pt x="6147057" y="2685240"/>
                </a:lnTo>
                <a:lnTo>
                  <a:pt x="6156790" y="2749057"/>
                </a:lnTo>
                <a:lnTo>
                  <a:pt x="6165698" y="2813674"/>
                </a:lnTo>
                <a:lnTo>
                  <a:pt x="6173774" y="2879092"/>
                </a:lnTo>
                <a:lnTo>
                  <a:pt x="6181006" y="2945313"/>
                </a:lnTo>
                <a:lnTo>
                  <a:pt x="6187387" y="3012340"/>
                </a:lnTo>
                <a:lnTo>
                  <a:pt x="6192907" y="3080173"/>
                </a:lnTo>
                <a:lnTo>
                  <a:pt x="6197556" y="3148814"/>
                </a:lnTo>
                <a:lnTo>
                  <a:pt x="6201326" y="3218266"/>
                </a:lnTo>
                <a:lnTo>
                  <a:pt x="6204206" y="3288529"/>
                </a:lnTo>
                <a:lnTo>
                  <a:pt x="6206189" y="3359606"/>
                </a:lnTo>
                <a:lnTo>
                  <a:pt x="6207265" y="3431498"/>
                </a:lnTo>
                <a:lnTo>
                  <a:pt x="6207423" y="3504207"/>
                </a:lnTo>
                <a:lnTo>
                  <a:pt x="6206656" y="3577735"/>
                </a:lnTo>
                <a:lnTo>
                  <a:pt x="6204954" y="3652083"/>
                </a:lnTo>
                <a:lnTo>
                  <a:pt x="6202308" y="3727253"/>
                </a:lnTo>
                <a:lnTo>
                  <a:pt x="6198708" y="3803247"/>
                </a:lnTo>
                <a:lnTo>
                  <a:pt x="6194145" y="3880066"/>
                </a:lnTo>
                <a:lnTo>
                  <a:pt x="6188610" y="3957713"/>
                </a:lnTo>
                <a:lnTo>
                  <a:pt x="6182094" y="4036188"/>
                </a:lnTo>
                <a:lnTo>
                  <a:pt x="6174587" y="4115495"/>
                </a:lnTo>
                <a:lnTo>
                  <a:pt x="6166080" y="4195633"/>
                </a:lnTo>
                <a:lnTo>
                  <a:pt x="6156565" y="4276606"/>
                </a:lnTo>
                <a:lnTo>
                  <a:pt x="6146031" y="4358414"/>
                </a:lnTo>
                <a:lnTo>
                  <a:pt x="6134469" y="4441060"/>
                </a:lnTo>
                <a:lnTo>
                  <a:pt x="6121871" y="4524545"/>
                </a:lnTo>
                <a:lnTo>
                  <a:pt x="6108227" y="4608871"/>
                </a:lnTo>
                <a:lnTo>
                  <a:pt x="6093528" y="4694040"/>
                </a:lnTo>
                <a:lnTo>
                  <a:pt x="6077764" y="4780053"/>
                </a:lnTo>
                <a:lnTo>
                  <a:pt x="6060926" y="4866912"/>
                </a:lnTo>
                <a:lnTo>
                  <a:pt x="6043005" y="4954619"/>
                </a:lnTo>
                <a:lnTo>
                  <a:pt x="6023992" y="5043176"/>
                </a:lnTo>
                <a:lnTo>
                  <a:pt x="6003878" y="5132583"/>
                </a:lnTo>
                <a:lnTo>
                  <a:pt x="5982652" y="5222844"/>
                </a:lnTo>
                <a:lnTo>
                  <a:pt x="5960307" y="5313959"/>
                </a:lnTo>
                <a:lnTo>
                  <a:pt x="5936833" y="5405931"/>
                </a:lnTo>
                <a:lnTo>
                  <a:pt x="5912220" y="5498761"/>
                </a:lnTo>
              </a:path>
            </a:pathLst>
          </a:custGeom>
          <a:gradFill>
            <a:gsLst>
              <a:gs pos="0">
                <a:srgbClr val="00873F"/>
              </a:gs>
              <a:gs pos="47000">
                <a:srgbClr val="2AB572"/>
              </a:gs>
            </a:gsLst>
            <a:lin ang="5400000" scaled="1"/>
          </a:gradFill>
          <a:ln w="15328">
            <a:noFill/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8" name="Graphic 5">
            <a:extLst>
              <a:ext uri="{FF2B5EF4-FFF2-40B4-BE49-F238E27FC236}">
                <a16:creationId xmlns:a16="http://schemas.microsoft.com/office/drawing/2014/main" id="{C410F99A-D937-0629-ADC1-E7B85F0BC135}"/>
              </a:ext>
            </a:extLst>
          </p:cNvPr>
          <p:cNvSpPr/>
          <p:nvPr/>
        </p:nvSpPr>
        <p:spPr>
          <a:xfrm rot="10594200">
            <a:off x="346253" y="831733"/>
            <a:ext cx="5120807" cy="4861434"/>
          </a:xfrm>
          <a:custGeom>
            <a:avLst/>
            <a:gdLst/>
            <a:ahLst/>
            <a:cxnLst/>
            <a:rect l="l" t="t" r="r" b="b"/>
            <a:pathLst>
              <a:path w="6207760" h="5499100">
                <a:moveTo>
                  <a:pt x="5912220" y="5498761"/>
                </a:moveTo>
                <a:lnTo>
                  <a:pt x="5850507" y="5493743"/>
                </a:lnTo>
                <a:lnTo>
                  <a:pt x="5788999" y="5488707"/>
                </a:lnTo>
                <a:lnTo>
                  <a:pt x="5727698" y="5483652"/>
                </a:lnTo>
                <a:lnTo>
                  <a:pt x="5666608" y="5478575"/>
                </a:lnTo>
                <a:lnTo>
                  <a:pt x="5605728" y="5473475"/>
                </a:lnTo>
                <a:lnTo>
                  <a:pt x="5545063" y="5468350"/>
                </a:lnTo>
                <a:lnTo>
                  <a:pt x="5484613" y="5463198"/>
                </a:lnTo>
                <a:lnTo>
                  <a:pt x="5424381" y="5458017"/>
                </a:lnTo>
                <a:lnTo>
                  <a:pt x="5364368" y="5452805"/>
                </a:lnTo>
                <a:lnTo>
                  <a:pt x="5304577" y="5447561"/>
                </a:lnTo>
                <a:lnTo>
                  <a:pt x="5245010" y="5442282"/>
                </a:lnTo>
                <a:lnTo>
                  <a:pt x="5185668" y="5436968"/>
                </a:lnTo>
                <a:lnTo>
                  <a:pt x="5126555" y="5431616"/>
                </a:lnTo>
                <a:lnTo>
                  <a:pt x="5067671" y="5426224"/>
                </a:lnTo>
                <a:lnTo>
                  <a:pt x="5009019" y="5420790"/>
                </a:lnTo>
                <a:lnTo>
                  <a:pt x="4950600" y="5415314"/>
                </a:lnTo>
                <a:lnTo>
                  <a:pt x="4892418" y="5409792"/>
                </a:lnTo>
                <a:lnTo>
                  <a:pt x="4834474" y="5404223"/>
                </a:lnTo>
                <a:lnTo>
                  <a:pt x="4776769" y="5398605"/>
                </a:lnTo>
                <a:lnTo>
                  <a:pt x="4719307" y="5392937"/>
                </a:lnTo>
                <a:lnTo>
                  <a:pt x="4662089" y="5387217"/>
                </a:lnTo>
                <a:lnTo>
                  <a:pt x="4605116" y="5381442"/>
                </a:lnTo>
                <a:lnTo>
                  <a:pt x="4548392" y="5375611"/>
                </a:lnTo>
                <a:lnTo>
                  <a:pt x="4491918" y="5369723"/>
                </a:lnTo>
                <a:lnTo>
                  <a:pt x="4435696" y="5363775"/>
                </a:lnTo>
                <a:lnTo>
                  <a:pt x="4379728" y="5357765"/>
                </a:lnTo>
                <a:lnTo>
                  <a:pt x="4324016" y="5351692"/>
                </a:lnTo>
                <a:lnTo>
                  <a:pt x="4268562" y="5345554"/>
                </a:lnTo>
                <a:lnTo>
                  <a:pt x="4213369" y="5339350"/>
                </a:lnTo>
                <a:lnTo>
                  <a:pt x="4158438" y="5333076"/>
                </a:lnTo>
                <a:lnTo>
                  <a:pt x="4103771" y="5326732"/>
                </a:lnTo>
                <a:lnTo>
                  <a:pt x="4049371" y="5320316"/>
                </a:lnTo>
                <a:lnTo>
                  <a:pt x="3995239" y="5313826"/>
                </a:lnTo>
                <a:lnTo>
                  <a:pt x="3941377" y="5307259"/>
                </a:lnTo>
                <a:lnTo>
                  <a:pt x="3887787" y="5300615"/>
                </a:lnTo>
                <a:lnTo>
                  <a:pt x="3834473" y="5293892"/>
                </a:lnTo>
                <a:lnTo>
                  <a:pt x="3781434" y="5287087"/>
                </a:lnTo>
                <a:lnTo>
                  <a:pt x="3728674" y="5280199"/>
                </a:lnTo>
                <a:lnTo>
                  <a:pt x="3676195" y="5273225"/>
                </a:lnTo>
                <a:lnTo>
                  <a:pt x="3623998" y="5266165"/>
                </a:lnTo>
                <a:lnTo>
                  <a:pt x="3572085" y="5259017"/>
                </a:lnTo>
                <a:lnTo>
                  <a:pt x="3520459" y="5251778"/>
                </a:lnTo>
                <a:lnTo>
                  <a:pt x="3469122" y="5244446"/>
                </a:lnTo>
                <a:lnTo>
                  <a:pt x="3418076" y="5237021"/>
                </a:lnTo>
                <a:lnTo>
                  <a:pt x="3367322" y="5229499"/>
                </a:lnTo>
                <a:lnTo>
                  <a:pt x="3316863" y="5221880"/>
                </a:lnTo>
                <a:lnTo>
                  <a:pt x="3266700" y="5214162"/>
                </a:lnTo>
                <a:lnTo>
                  <a:pt x="3216837" y="5206342"/>
                </a:lnTo>
                <a:lnTo>
                  <a:pt x="3167274" y="5198419"/>
                </a:lnTo>
                <a:lnTo>
                  <a:pt x="3118014" y="5190391"/>
                </a:lnTo>
                <a:lnTo>
                  <a:pt x="3069058" y="5182257"/>
                </a:lnTo>
                <a:lnTo>
                  <a:pt x="3020410" y="5174013"/>
                </a:lnTo>
                <a:lnTo>
                  <a:pt x="2972071" y="5165660"/>
                </a:lnTo>
                <a:lnTo>
                  <a:pt x="2924042" y="5157194"/>
                </a:lnTo>
                <a:lnTo>
                  <a:pt x="2876326" y="5148614"/>
                </a:lnTo>
                <a:lnTo>
                  <a:pt x="2828926" y="5139918"/>
                </a:lnTo>
                <a:lnTo>
                  <a:pt x="2781842" y="5131105"/>
                </a:lnTo>
                <a:lnTo>
                  <a:pt x="2735078" y="5122172"/>
                </a:lnTo>
                <a:lnTo>
                  <a:pt x="2688634" y="5113118"/>
                </a:lnTo>
                <a:lnTo>
                  <a:pt x="2642514" y="5103941"/>
                </a:lnTo>
                <a:lnTo>
                  <a:pt x="2596719" y="5094639"/>
                </a:lnTo>
                <a:lnTo>
                  <a:pt x="2551250" y="5085210"/>
                </a:lnTo>
                <a:lnTo>
                  <a:pt x="2506112" y="5075653"/>
                </a:lnTo>
                <a:lnTo>
                  <a:pt x="2461304" y="5065965"/>
                </a:lnTo>
                <a:lnTo>
                  <a:pt x="2416829" y="5056146"/>
                </a:lnTo>
                <a:lnTo>
                  <a:pt x="2372690" y="5046192"/>
                </a:lnTo>
                <a:lnTo>
                  <a:pt x="2328888" y="5036103"/>
                </a:lnTo>
                <a:lnTo>
                  <a:pt x="2285425" y="5025876"/>
                </a:lnTo>
                <a:lnTo>
                  <a:pt x="2242304" y="5015509"/>
                </a:lnTo>
                <a:lnTo>
                  <a:pt x="2199526" y="5005002"/>
                </a:lnTo>
                <a:lnTo>
                  <a:pt x="2157094" y="4994351"/>
                </a:lnTo>
                <a:lnTo>
                  <a:pt x="2115009" y="4983555"/>
                </a:lnTo>
                <a:lnTo>
                  <a:pt x="2073273" y="4972613"/>
                </a:lnTo>
                <a:lnTo>
                  <a:pt x="2031889" y="4961523"/>
                </a:lnTo>
                <a:lnTo>
                  <a:pt x="1990858" y="4950282"/>
                </a:lnTo>
                <a:lnTo>
                  <a:pt x="1950183" y="4938889"/>
                </a:lnTo>
                <a:lnTo>
                  <a:pt x="1909865" y="4927342"/>
                </a:lnTo>
                <a:lnTo>
                  <a:pt x="1869907" y="4915640"/>
                </a:lnTo>
                <a:lnTo>
                  <a:pt x="1830311" y="4903779"/>
                </a:lnTo>
                <a:lnTo>
                  <a:pt x="1791078" y="4891760"/>
                </a:lnTo>
                <a:lnTo>
                  <a:pt x="1752211" y="4879579"/>
                </a:lnTo>
                <a:lnTo>
                  <a:pt x="1713712" y="4867236"/>
                </a:lnTo>
                <a:lnTo>
                  <a:pt x="1675582" y="4854728"/>
                </a:lnTo>
                <a:lnTo>
                  <a:pt x="1637825" y="4842053"/>
                </a:lnTo>
                <a:lnTo>
                  <a:pt x="1600441" y="4829209"/>
                </a:lnTo>
                <a:lnTo>
                  <a:pt x="1563432" y="4816196"/>
                </a:lnTo>
                <a:lnTo>
                  <a:pt x="1526802" y="4803010"/>
                </a:lnTo>
                <a:lnTo>
                  <a:pt x="1490551" y="4789651"/>
                </a:lnTo>
                <a:lnTo>
                  <a:pt x="1454683" y="4776116"/>
                </a:lnTo>
                <a:lnTo>
                  <a:pt x="1384099" y="4748511"/>
                </a:lnTo>
                <a:lnTo>
                  <a:pt x="1315068" y="4720183"/>
                </a:lnTo>
                <a:lnTo>
                  <a:pt x="1247605" y="4691115"/>
                </a:lnTo>
                <a:lnTo>
                  <a:pt x="1181726" y="4661294"/>
                </a:lnTo>
                <a:lnTo>
                  <a:pt x="1117447" y="4630705"/>
                </a:lnTo>
                <a:lnTo>
                  <a:pt x="1054786" y="4599334"/>
                </a:lnTo>
                <a:lnTo>
                  <a:pt x="993757" y="4567166"/>
                </a:lnTo>
                <a:lnTo>
                  <a:pt x="934378" y="4534186"/>
                </a:lnTo>
                <a:lnTo>
                  <a:pt x="876664" y="4500381"/>
                </a:lnTo>
                <a:lnTo>
                  <a:pt x="820632" y="4465735"/>
                </a:lnTo>
                <a:lnTo>
                  <a:pt x="766298" y="4430234"/>
                </a:lnTo>
                <a:lnTo>
                  <a:pt x="713678" y="4393864"/>
                </a:lnTo>
                <a:lnTo>
                  <a:pt x="662789" y="4356609"/>
                </a:lnTo>
                <a:lnTo>
                  <a:pt x="613646" y="4318457"/>
                </a:lnTo>
                <a:lnTo>
                  <a:pt x="566266" y="4279391"/>
                </a:lnTo>
                <a:lnTo>
                  <a:pt x="520664" y="4239398"/>
                </a:lnTo>
                <a:lnTo>
                  <a:pt x="476859" y="4198463"/>
                </a:lnTo>
                <a:lnTo>
                  <a:pt x="434864" y="4156572"/>
                </a:lnTo>
                <a:lnTo>
                  <a:pt x="394698" y="4113710"/>
                </a:lnTo>
                <a:lnTo>
                  <a:pt x="356375" y="4069862"/>
                </a:lnTo>
                <a:lnTo>
                  <a:pt x="319912" y="4025014"/>
                </a:lnTo>
                <a:lnTo>
                  <a:pt x="285326" y="3979152"/>
                </a:lnTo>
                <a:lnTo>
                  <a:pt x="252633" y="3932261"/>
                </a:lnTo>
                <a:lnTo>
                  <a:pt x="221848" y="3884326"/>
                </a:lnTo>
                <a:lnTo>
                  <a:pt x="192988" y="3835334"/>
                </a:lnTo>
                <a:lnTo>
                  <a:pt x="166070" y="3785268"/>
                </a:lnTo>
                <a:lnTo>
                  <a:pt x="141109" y="3734116"/>
                </a:lnTo>
                <a:lnTo>
                  <a:pt x="118122" y="3681863"/>
                </a:lnTo>
                <a:lnTo>
                  <a:pt x="97124" y="3628493"/>
                </a:lnTo>
                <a:lnTo>
                  <a:pt x="78133" y="3573993"/>
                </a:lnTo>
                <a:lnTo>
                  <a:pt x="61164" y="3518348"/>
                </a:lnTo>
                <a:lnTo>
                  <a:pt x="46234" y="3461544"/>
                </a:lnTo>
                <a:lnTo>
                  <a:pt x="33359" y="3403565"/>
                </a:lnTo>
                <a:lnTo>
                  <a:pt x="22555" y="3344398"/>
                </a:lnTo>
                <a:lnTo>
                  <a:pt x="13838" y="3284028"/>
                </a:lnTo>
                <a:lnTo>
                  <a:pt x="7224" y="3222440"/>
                </a:lnTo>
                <a:lnTo>
                  <a:pt x="2730" y="3159621"/>
                </a:lnTo>
                <a:lnTo>
                  <a:pt x="372" y="3095554"/>
                </a:lnTo>
                <a:lnTo>
                  <a:pt x="0" y="3063049"/>
                </a:lnTo>
                <a:lnTo>
                  <a:pt x="167" y="3030227"/>
                </a:lnTo>
                <a:lnTo>
                  <a:pt x="2129" y="2963624"/>
                </a:lnTo>
                <a:lnTo>
                  <a:pt x="6277" y="2895732"/>
                </a:lnTo>
                <a:lnTo>
                  <a:pt x="12625" y="2826534"/>
                </a:lnTo>
                <a:lnTo>
                  <a:pt x="21190" y="2756018"/>
                </a:lnTo>
                <a:lnTo>
                  <a:pt x="31988" y="2684168"/>
                </a:lnTo>
                <a:lnTo>
                  <a:pt x="45036" y="2610970"/>
                </a:lnTo>
                <a:lnTo>
                  <a:pt x="60350" y="2536409"/>
                </a:lnTo>
                <a:lnTo>
                  <a:pt x="68861" y="2498614"/>
                </a:lnTo>
                <a:lnTo>
                  <a:pt x="77946" y="2460472"/>
                </a:lnTo>
                <a:lnTo>
                  <a:pt x="87604" y="2421982"/>
                </a:lnTo>
                <a:lnTo>
                  <a:pt x="97839" y="2383143"/>
                </a:lnTo>
                <a:lnTo>
                  <a:pt x="108653" y="2343952"/>
                </a:lnTo>
                <a:lnTo>
                  <a:pt x="120047" y="2304407"/>
                </a:lnTo>
                <a:lnTo>
                  <a:pt x="132024" y="2264508"/>
                </a:lnTo>
                <a:lnTo>
                  <a:pt x="144586" y="2224251"/>
                </a:lnTo>
                <a:lnTo>
                  <a:pt x="157735" y="2183636"/>
                </a:lnTo>
                <a:lnTo>
                  <a:pt x="171472" y="2142660"/>
                </a:lnTo>
                <a:lnTo>
                  <a:pt x="185800" y="2101322"/>
                </a:lnTo>
                <a:lnTo>
                  <a:pt x="200720" y="2059620"/>
                </a:lnTo>
                <a:lnTo>
                  <a:pt x="216236" y="2017552"/>
                </a:lnTo>
                <a:lnTo>
                  <a:pt x="232348" y="1975115"/>
                </a:lnTo>
                <a:lnTo>
                  <a:pt x="249060" y="1932309"/>
                </a:lnTo>
                <a:lnTo>
                  <a:pt x="266372" y="1889132"/>
                </a:lnTo>
                <a:lnTo>
                  <a:pt x="284287" y="1845582"/>
                </a:lnTo>
                <a:lnTo>
                  <a:pt x="302807" y="1801656"/>
                </a:lnTo>
                <a:lnTo>
                  <a:pt x="321934" y="1757353"/>
                </a:lnTo>
                <a:lnTo>
                  <a:pt x="341736" y="1713193"/>
                </a:lnTo>
                <a:lnTo>
                  <a:pt x="362230" y="1669552"/>
                </a:lnTo>
                <a:lnTo>
                  <a:pt x="383406" y="1626431"/>
                </a:lnTo>
                <a:lnTo>
                  <a:pt x="405257" y="1583832"/>
                </a:lnTo>
                <a:lnTo>
                  <a:pt x="427772" y="1541757"/>
                </a:lnTo>
                <a:lnTo>
                  <a:pt x="450941" y="1500208"/>
                </a:lnTo>
                <a:lnTo>
                  <a:pt x="474757" y="1459185"/>
                </a:lnTo>
                <a:lnTo>
                  <a:pt x="499210" y="1418692"/>
                </a:lnTo>
                <a:lnTo>
                  <a:pt x="524289" y="1378730"/>
                </a:lnTo>
                <a:lnTo>
                  <a:pt x="549987" y="1339300"/>
                </a:lnTo>
                <a:lnTo>
                  <a:pt x="576294" y="1300404"/>
                </a:lnTo>
                <a:lnTo>
                  <a:pt x="603200" y="1262044"/>
                </a:lnTo>
                <a:lnTo>
                  <a:pt x="630697" y="1224221"/>
                </a:lnTo>
                <a:lnTo>
                  <a:pt x="658775" y="1186938"/>
                </a:lnTo>
                <a:lnTo>
                  <a:pt x="687425" y="1150196"/>
                </a:lnTo>
                <a:lnTo>
                  <a:pt x="716637" y="1113997"/>
                </a:lnTo>
                <a:lnTo>
                  <a:pt x="746403" y="1078342"/>
                </a:lnTo>
                <a:lnTo>
                  <a:pt x="776713" y="1043233"/>
                </a:lnTo>
                <a:lnTo>
                  <a:pt x="807559" y="1008672"/>
                </a:lnTo>
                <a:lnTo>
                  <a:pt x="838929" y="974660"/>
                </a:lnTo>
                <a:lnTo>
                  <a:pt x="870816" y="941200"/>
                </a:lnTo>
                <a:lnTo>
                  <a:pt x="903211" y="908292"/>
                </a:lnTo>
                <a:lnTo>
                  <a:pt x="936103" y="875940"/>
                </a:lnTo>
                <a:lnTo>
                  <a:pt x="969484" y="844144"/>
                </a:lnTo>
                <a:lnTo>
                  <a:pt x="1003344" y="812906"/>
                </a:lnTo>
                <a:lnTo>
                  <a:pt x="1037675" y="782228"/>
                </a:lnTo>
                <a:lnTo>
                  <a:pt x="1072467" y="752111"/>
                </a:lnTo>
                <a:lnTo>
                  <a:pt x="1107710" y="722558"/>
                </a:lnTo>
                <a:lnTo>
                  <a:pt x="1143396" y="693569"/>
                </a:lnTo>
                <a:lnTo>
                  <a:pt x="1179515" y="665148"/>
                </a:lnTo>
                <a:lnTo>
                  <a:pt x="1216058" y="637294"/>
                </a:lnTo>
                <a:lnTo>
                  <a:pt x="1253016" y="610011"/>
                </a:lnTo>
                <a:lnTo>
                  <a:pt x="1290379" y="583300"/>
                </a:lnTo>
                <a:lnTo>
                  <a:pt x="1328138" y="557162"/>
                </a:lnTo>
                <a:lnTo>
                  <a:pt x="1366285" y="531600"/>
                </a:lnTo>
                <a:lnTo>
                  <a:pt x="1404809" y="506614"/>
                </a:lnTo>
                <a:lnTo>
                  <a:pt x="1443702" y="482208"/>
                </a:lnTo>
                <a:lnTo>
                  <a:pt x="1482954" y="458381"/>
                </a:lnTo>
                <a:lnTo>
                  <a:pt x="1522556" y="435137"/>
                </a:lnTo>
                <a:lnTo>
                  <a:pt x="1562499" y="412477"/>
                </a:lnTo>
                <a:lnTo>
                  <a:pt x="1602773" y="390402"/>
                </a:lnTo>
                <a:lnTo>
                  <a:pt x="1643370" y="368914"/>
                </a:lnTo>
                <a:lnTo>
                  <a:pt x="1684279" y="348016"/>
                </a:lnTo>
                <a:lnTo>
                  <a:pt x="1725493" y="327708"/>
                </a:lnTo>
                <a:lnTo>
                  <a:pt x="1767001" y="307992"/>
                </a:lnTo>
                <a:lnTo>
                  <a:pt x="1808794" y="288871"/>
                </a:lnTo>
                <a:lnTo>
                  <a:pt x="1850863" y="270346"/>
                </a:lnTo>
                <a:lnTo>
                  <a:pt x="1893200" y="252418"/>
                </a:lnTo>
                <a:lnTo>
                  <a:pt x="1935793" y="235089"/>
                </a:lnTo>
                <a:lnTo>
                  <a:pt x="1978635" y="218361"/>
                </a:lnTo>
                <a:lnTo>
                  <a:pt x="2021716" y="202236"/>
                </a:lnTo>
                <a:lnTo>
                  <a:pt x="2065027" y="186716"/>
                </a:lnTo>
                <a:lnTo>
                  <a:pt x="2108559" y="171801"/>
                </a:lnTo>
                <a:lnTo>
                  <a:pt x="2152302" y="157494"/>
                </a:lnTo>
                <a:lnTo>
                  <a:pt x="2196247" y="143797"/>
                </a:lnTo>
                <a:lnTo>
                  <a:pt x="2240385" y="130712"/>
                </a:lnTo>
                <a:lnTo>
                  <a:pt x="2284706" y="118239"/>
                </a:lnTo>
                <a:lnTo>
                  <a:pt x="2329202" y="106381"/>
                </a:lnTo>
                <a:lnTo>
                  <a:pt x="2373863" y="95139"/>
                </a:lnTo>
                <a:lnTo>
                  <a:pt x="2418680" y="84515"/>
                </a:lnTo>
                <a:lnTo>
                  <a:pt x="2463643" y="74511"/>
                </a:lnTo>
                <a:lnTo>
                  <a:pt x="2508744" y="65129"/>
                </a:lnTo>
                <a:lnTo>
                  <a:pt x="2553973" y="56370"/>
                </a:lnTo>
                <a:lnTo>
                  <a:pt x="2599320" y="48236"/>
                </a:lnTo>
                <a:lnTo>
                  <a:pt x="2644778" y="40729"/>
                </a:lnTo>
                <a:lnTo>
                  <a:pt x="2690336" y="33850"/>
                </a:lnTo>
                <a:lnTo>
                  <a:pt x="2735985" y="27601"/>
                </a:lnTo>
                <a:lnTo>
                  <a:pt x="2781715" y="21984"/>
                </a:lnTo>
                <a:lnTo>
                  <a:pt x="2827519" y="17000"/>
                </a:lnTo>
                <a:lnTo>
                  <a:pt x="2873386" y="12652"/>
                </a:lnTo>
                <a:lnTo>
                  <a:pt x="2919307" y="8941"/>
                </a:lnTo>
                <a:lnTo>
                  <a:pt x="2965273" y="5868"/>
                </a:lnTo>
                <a:lnTo>
                  <a:pt x="3011275" y="3436"/>
                </a:lnTo>
                <a:lnTo>
                  <a:pt x="3057303" y="1646"/>
                </a:lnTo>
                <a:lnTo>
                  <a:pt x="3103348" y="500"/>
                </a:lnTo>
                <a:lnTo>
                  <a:pt x="3149402" y="0"/>
                </a:lnTo>
                <a:lnTo>
                  <a:pt x="3195454" y="146"/>
                </a:lnTo>
                <a:lnTo>
                  <a:pt x="3241495" y="942"/>
                </a:lnTo>
                <a:lnTo>
                  <a:pt x="3287517" y="2388"/>
                </a:lnTo>
                <a:lnTo>
                  <a:pt x="3333509" y="4487"/>
                </a:lnTo>
                <a:lnTo>
                  <a:pt x="3379464" y="7239"/>
                </a:lnTo>
                <a:lnTo>
                  <a:pt x="3425371" y="10648"/>
                </a:lnTo>
                <a:lnTo>
                  <a:pt x="3471221" y="14714"/>
                </a:lnTo>
                <a:lnTo>
                  <a:pt x="3517005" y="19440"/>
                </a:lnTo>
                <a:lnTo>
                  <a:pt x="3562713" y="24826"/>
                </a:lnTo>
                <a:lnTo>
                  <a:pt x="3608338" y="30875"/>
                </a:lnTo>
                <a:lnTo>
                  <a:pt x="3653868" y="37588"/>
                </a:lnTo>
                <a:lnTo>
                  <a:pt x="3699295" y="44968"/>
                </a:lnTo>
                <a:lnTo>
                  <a:pt x="3744611" y="53015"/>
                </a:lnTo>
                <a:lnTo>
                  <a:pt x="3789804" y="61732"/>
                </a:lnTo>
                <a:lnTo>
                  <a:pt x="3834867" y="71120"/>
                </a:lnTo>
                <a:lnTo>
                  <a:pt x="3879790" y="81181"/>
                </a:lnTo>
                <a:lnTo>
                  <a:pt x="3924564" y="91917"/>
                </a:lnTo>
                <a:lnTo>
                  <a:pt x="3969180" y="103329"/>
                </a:lnTo>
                <a:lnTo>
                  <a:pt x="4013627" y="115420"/>
                </a:lnTo>
                <a:lnTo>
                  <a:pt x="4057898" y="128190"/>
                </a:lnTo>
                <a:lnTo>
                  <a:pt x="4101982" y="141642"/>
                </a:lnTo>
                <a:lnTo>
                  <a:pt x="4145871" y="155776"/>
                </a:lnTo>
                <a:lnTo>
                  <a:pt x="4189555" y="170596"/>
                </a:lnTo>
                <a:lnTo>
                  <a:pt x="4233026" y="186103"/>
                </a:lnTo>
                <a:lnTo>
                  <a:pt x="4276273" y="202298"/>
                </a:lnTo>
                <a:lnTo>
                  <a:pt x="4319288" y="219183"/>
                </a:lnTo>
                <a:lnTo>
                  <a:pt x="4362061" y="236760"/>
                </a:lnTo>
                <a:lnTo>
                  <a:pt x="4404583" y="255030"/>
                </a:lnTo>
                <a:lnTo>
                  <a:pt x="4446845" y="273996"/>
                </a:lnTo>
                <a:lnTo>
                  <a:pt x="4488837" y="293658"/>
                </a:lnTo>
                <a:lnTo>
                  <a:pt x="4530551" y="314020"/>
                </a:lnTo>
                <a:lnTo>
                  <a:pt x="4571977" y="335081"/>
                </a:lnTo>
                <a:lnTo>
                  <a:pt x="4613106" y="356845"/>
                </a:lnTo>
                <a:lnTo>
                  <a:pt x="4653928" y="379313"/>
                </a:lnTo>
                <a:lnTo>
                  <a:pt x="4694435" y="402486"/>
                </a:lnTo>
                <a:lnTo>
                  <a:pt x="4734617" y="426366"/>
                </a:lnTo>
                <a:lnTo>
                  <a:pt x="4774465" y="450955"/>
                </a:lnTo>
                <a:lnTo>
                  <a:pt x="4813969" y="476255"/>
                </a:lnTo>
                <a:lnTo>
                  <a:pt x="4853121" y="502268"/>
                </a:lnTo>
                <a:lnTo>
                  <a:pt x="4891910" y="528994"/>
                </a:lnTo>
                <a:lnTo>
                  <a:pt x="4930329" y="556437"/>
                </a:lnTo>
                <a:lnTo>
                  <a:pt x="4968368" y="584596"/>
                </a:lnTo>
                <a:lnTo>
                  <a:pt x="5006016" y="613475"/>
                </a:lnTo>
                <a:lnTo>
                  <a:pt x="5043266" y="643075"/>
                </a:lnTo>
                <a:lnTo>
                  <a:pt x="5080108" y="673398"/>
                </a:lnTo>
                <a:lnTo>
                  <a:pt x="5116533" y="704445"/>
                </a:lnTo>
                <a:lnTo>
                  <a:pt x="5152531" y="736218"/>
                </a:lnTo>
                <a:lnTo>
                  <a:pt x="5188093" y="768719"/>
                </a:lnTo>
                <a:lnTo>
                  <a:pt x="5223210" y="801950"/>
                </a:lnTo>
                <a:lnTo>
                  <a:pt x="5257872" y="835912"/>
                </a:lnTo>
                <a:lnTo>
                  <a:pt x="5292071" y="870606"/>
                </a:lnTo>
                <a:lnTo>
                  <a:pt x="5325798" y="906036"/>
                </a:lnTo>
                <a:lnTo>
                  <a:pt x="5359042" y="942201"/>
                </a:lnTo>
                <a:lnTo>
                  <a:pt x="5391795" y="979105"/>
                </a:lnTo>
                <a:lnTo>
                  <a:pt x="5424047" y="1016749"/>
                </a:lnTo>
                <a:lnTo>
                  <a:pt x="5455790" y="1055134"/>
                </a:lnTo>
                <a:lnTo>
                  <a:pt x="5487013" y="1094262"/>
                </a:lnTo>
                <a:lnTo>
                  <a:pt x="5517709" y="1134136"/>
                </a:lnTo>
                <a:lnTo>
                  <a:pt x="5547866" y="1174756"/>
                </a:lnTo>
                <a:lnTo>
                  <a:pt x="5577477" y="1216124"/>
                </a:lnTo>
                <a:lnTo>
                  <a:pt x="5606532" y="1258243"/>
                </a:lnTo>
                <a:lnTo>
                  <a:pt x="5635022" y="1301113"/>
                </a:lnTo>
                <a:lnTo>
                  <a:pt x="5662937" y="1344737"/>
                </a:lnTo>
                <a:lnTo>
                  <a:pt x="5690268" y="1389116"/>
                </a:lnTo>
                <a:lnTo>
                  <a:pt x="5717007" y="1434252"/>
                </a:lnTo>
                <a:lnTo>
                  <a:pt x="5743143" y="1480147"/>
                </a:lnTo>
                <a:lnTo>
                  <a:pt x="5768668" y="1526802"/>
                </a:lnTo>
                <a:lnTo>
                  <a:pt x="5793572" y="1574219"/>
                </a:lnTo>
                <a:lnTo>
                  <a:pt x="5817845" y="1622400"/>
                </a:lnTo>
                <a:lnTo>
                  <a:pt x="5841480" y="1671346"/>
                </a:lnTo>
                <a:lnTo>
                  <a:pt x="5864466" y="1721060"/>
                </a:lnTo>
                <a:lnTo>
                  <a:pt x="5886795" y="1771542"/>
                </a:lnTo>
                <a:lnTo>
                  <a:pt x="5908456" y="1822796"/>
                </a:lnTo>
                <a:lnTo>
                  <a:pt x="5929442" y="1874821"/>
                </a:lnTo>
                <a:lnTo>
                  <a:pt x="5949742" y="1927621"/>
                </a:lnTo>
                <a:lnTo>
                  <a:pt x="5969347" y="1981197"/>
                </a:lnTo>
                <a:lnTo>
                  <a:pt x="5988248" y="2035550"/>
                </a:lnTo>
                <a:lnTo>
                  <a:pt x="6006436" y="2090682"/>
                </a:lnTo>
                <a:lnTo>
                  <a:pt x="6023902" y="2146595"/>
                </a:lnTo>
                <a:lnTo>
                  <a:pt x="6040636" y="2203291"/>
                </a:lnTo>
                <a:lnTo>
                  <a:pt x="6056629" y="2260772"/>
                </a:lnTo>
                <a:lnTo>
                  <a:pt x="6071872" y="2319038"/>
                </a:lnTo>
                <a:lnTo>
                  <a:pt x="6086355" y="2378092"/>
                </a:lnTo>
                <a:lnTo>
                  <a:pt x="6100070" y="2437936"/>
                </a:lnTo>
                <a:lnTo>
                  <a:pt x="6113006" y="2498571"/>
                </a:lnTo>
                <a:lnTo>
                  <a:pt x="6125156" y="2559999"/>
                </a:lnTo>
                <a:lnTo>
                  <a:pt x="6136509" y="2622221"/>
                </a:lnTo>
                <a:lnTo>
                  <a:pt x="6147057" y="2685240"/>
                </a:lnTo>
                <a:lnTo>
                  <a:pt x="6156790" y="2749057"/>
                </a:lnTo>
                <a:lnTo>
                  <a:pt x="6165698" y="2813674"/>
                </a:lnTo>
                <a:lnTo>
                  <a:pt x="6173774" y="2879092"/>
                </a:lnTo>
                <a:lnTo>
                  <a:pt x="6181006" y="2945313"/>
                </a:lnTo>
                <a:lnTo>
                  <a:pt x="6187387" y="3012340"/>
                </a:lnTo>
                <a:lnTo>
                  <a:pt x="6192907" y="3080173"/>
                </a:lnTo>
                <a:lnTo>
                  <a:pt x="6197556" y="3148814"/>
                </a:lnTo>
                <a:lnTo>
                  <a:pt x="6201326" y="3218266"/>
                </a:lnTo>
                <a:lnTo>
                  <a:pt x="6204206" y="3288529"/>
                </a:lnTo>
                <a:lnTo>
                  <a:pt x="6206189" y="3359606"/>
                </a:lnTo>
                <a:lnTo>
                  <a:pt x="6207265" y="3431498"/>
                </a:lnTo>
                <a:lnTo>
                  <a:pt x="6207423" y="3504207"/>
                </a:lnTo>
                <a:lnTo>
                  <a:pt x="6206656" y="3577735"/>
                </a:lnTo>
                <a:lnTo>
                  <a:pt x="6204954" y="3652083"/>
                </a:lnTo>
                <a:lnTo>
                  <a:pt x="6202308" y="3727253"/>
                </a:lnTo>
                <a:lnTo>
                  <a:pt x="6198708" y="3803247"/>
                </a:lnTo>
                <a:lnTo>
                  <a:pt x="6194145" y="3880066"/>
                </a:lnTo>
                <a:lnTo>
                  <a:pt x="6188610" y="3957713"/>
                </a:lnTo>
                <a:lnTo>
                  <a:pt x="6182094" y="4036188"/>
                </a:lnTo>
                <a:lnTo>
                  <a:pt x="6174587" y="4115495"/>
                </a:lnTo>
                <a:lnTo>
                  <a:pt x="6166080" y="4195633"/>
                </a:lnTo>
                <a:lnTo>
                  <a:pt x="6156565" y="4276606"/>
                </a:lnTo>
                <a:lnTo>
                  <a:pt x="6146031" y="4358414"/>
                </a:lnTo>
                <a:lnTo>
                  <a:pt x="6134469" y="4441060"/>
                </a:lnTo>
                <a:lnTo>
                  <a:pt x="6121871" y="4524545"/>
                </a:lnTo>
                <a:lnTo>
                  <a:pt x="6108227" y="4608871"/>
                </a:lnTo>
                <a:lnTo>
                  <a:pt x="6093528" y="4694040"/>
                </a:lnTo>
                <a:lnTo>
                  <a:pt x="6077764" y="4780053"/>
                </a:lnTo>
                <a:lnTo>
                  <a:pt x="6060926" y="4866912"/>
                </a:lnTo>
                <a:lnTo>
                  <a:pt x="6043005" y="4954619"/>
                </a:lnTo>
                <a:lnTo>
                  <a:pt x="6023992" y="5043176"/>
                </a:lnTo>
                <a:lnTo>
                  <a:pt x="6003878" y="5132583"/>
                </a:lnTo>
                <a:lnTo>
                  <a:pt x="5982652" y="5222844"/>
                </a:lnTo>
                <a:lnTo>
                  <a:pt x="5960307" y="5313959"/>
                </a:lnTo>
                <a:lnTo>
                  <a:pt x="5936833" y="5405931"/>
                </a:lnTo>
                <a:lnTo>
                  <a:pt x="5912220" y="5498761"/>
                </a:lnTo>
              </a:path>
            </a:pathLst>
          </a:cu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5328">
            <a:noFill/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100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A3A22-3172-6A4F-9CA5-A84D32C1B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2">
            <a:extLst>
              <a:ext uri="{FF2B5EF4-FFF2-40B4-BE49-F238E27FC236}">
                <a16:creationId xmlns:a16="http://schemas.microsoft.com/office/drawing/2014/main" id="{E7477CDD-06CA-DB79-9BE5-CA9B0F8A8DBF}"/>
              </a:ext>
            </a:extLst>
          </p:cNvPr>
          <p:cNvSpPr/>
          <p:nvPr/>
        </p:nvSpPr>
        <p:spPr>
          <a:xfrm>
            <a:off x="589728" y="1423781"/>
            <a:ext cx="4274669" cy="4663850"/>
          </a:xfrm>
          <a:prstGeom prst="rect">
            <a:avLst/>
          </a:prstGeom>
          <a:solidFill>
            <a:schemeClr val="bg2">
              <a:alpha val="9459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84203FD-14C0-D14F-C3A0-D5E33FE36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392172"/>
            <a:ext cx="9144000" cy="726167"/>
          </a:xfrm>
        </p:spPr>
        <p:txBody>
          <a:bodyPr>
            <a:normAutofit fontScale="90000"/>
          </a:bodyPr>
          <a:lstStyle/>
          <a:p>
            <a:r>
              <a:rPr lang="pl-PL" dirty="0"/>
              <a:t>PODSUMOWANIE PROFILAKTYCZNEGO PROGRAMU ZDROWOTNEGO</a:t>
            </a:r>
            <a:br>
              <a:rPr lang="pl-PL" dirty="0"/>
            </a:br>
            <a:endParaRPr lang="pl-PL" dirty="0"/>
          </a:p>
        </p:txBody>
      </p:sp>
      <p:sp>
        <p:nvSpPr>
          <p:cNvPr id="15" name="Prostokąt 5">
            <a:extLst>
              <a:ext uri="{FF2B5EF4-FFF2-40B4-BE49-F238E27FC236}">
                <a16:creationId xmlns:a16="http://schemas.microsoft.com/office/drawing/2014/main" id="{02DD36AE-78AC-34E3-6735-749B04751622}"/>
              </a:ext>
            </a:extLst>
          </p:cNvPr>
          <p:cNvSpPr/>
          <p:nvPr/>
        </p:nvSpPr>
        <p:spPr>
          <a:xfrm rot="5400000">
            <a:off x="2555834" y="-289570"/>
            <a:ext cx="65922" cy="399813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043D50BB-D467-2E73-B33E-8C56E64CFD3F}"/>
              </a:ext>
            </a:extLst>
          </p:cNvPr>
          <p:cNvSpPr txBox="1">
            <a:spLocks/>
          </p:cNvSpPr>
          <p:nvPr/>
        </p:nvSpPr>
        <p:spPr>
          <a:xfrm>
            <a:off x="732567" y="3273096"/>
            <a:ext cx="2397120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600" b="1" dirty="0">
                <a:solidFill>
                  <a:schemeClr val="tx2"/>
                </a:solidFill>
              </a:rPr>
              <a:t>Nazwa klienta:</a:t>
            </a:r>
            <a:endParaRPr lang="pl-PL" sz="1600" dirty="0">
              <a:solidFill>
                <a:schemeClr val="tx2"/>
              </a:solidFill>
            </a:endParaRPr>
          </a:p>
        </p:txBody>
      </p:sp>
      <p:sp>
        <p:nvSpPr>
          <p:cNvPr id="25" name="Symbol zastępczy zawartości 2">
            <a:extLst>
              <a:ext uri="{FF2B5EF4-FFF2-40B4-BE49-F238E27FC236}">
                <a16:creationId xmlns:a16="http://schemas.microsoft.com/office/drawing/2014/main" id="{AA5A078D-B30F-3E11-76CB-B1AE79AAAF55}"/>
              </a:ext>
            </a:extLst>
          </p:cNvPr>
          <p:cNvSpPr txBox="1">
            <a:spLocks/>
          </p:cNvSpPr>
          <p:nvPr/>
        </p:nvSpPr>
        <p:spPr>
          <a:xfrm>
            <a:off x="746053" y="3562450"/>
            <a:ext cx="2963357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200" dirty="0"/>
              <a:t>Gmina Władysławowo</a:t>
            </a:r>
            <a:br>
              <a:rPr lang="pl-PL" sz="1200" dirty="0"/>
            </a:br>
            <a:r>
              <a:rPr lang="pl-PL" sz="1200" dirty="0"/>
              <a:t>Urząd Miejski we Władysławowie</a:t>
            </a:r>
            <a:endParaRPr lang="pl-PL" sz="1200" dirty="0">
              <a:solidFill>
                <a:schemeClr val="tx2"/>
              </a:solidFill>
            </a:endParaRPr>
          </a:p>
        </p:txBody>
      </p:sp>
      <p:sp>
        <p:nvSpPr>
          <p:cNvPr id="28" name="Symbol zastępczy zawartości 2">
            <a:extLst>
              <a:ext uri="{FF2B5EF4-FFF2-40B4-BE49-F238E27FC236}">
                <a16:creationId xmlns:a16="http://schemas.microsoft.com/office/drawing/2014/main" id="{BE72B945-562E-555F-5409-F073DFE98AF6}"/>
              </a:ext>
            </a:extLst>
          </p:cNvPr>
          <p:cNvSpPr txBox="1">
            <a:spLocks/>
          </p:cNvSpPr>
          <p:nvPr/>
        </p:nvSpPr>
        <p:spPr>
          <a:xfrm>
            <a:off x="732567" y="4002691"/>
            <a:ext cx="3584746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600" b="1" dirty="0">
                <a:solidFill>
                  <a:schemeClr val="tx2"/>
                </a:solidFill>
              </a:rPr>
              <a:t>Data realizacji usług medycznych:</a:t>
            </a:r>
            <a:endParaRPr lang="pl-PL" sz="1600" dirty="0">
              <a:solidFill>
                <a:schemeClr val="tx2"/>
              </a:solidFill>
            </a:endParaRPr>
          </a:p>
        </p:txBody>
      </p:sp>
      <p:sp>
        <p:nvSpPr>
          <p:cNvPr id="29" name="Symbol zastępczy zawartości 2">
            <a:extLst>
              <a:ext uri="{FF2B5EF4-FFF2-40B4-BE49-F238E27FC236}">
                <a16:creationId xmlns:a16="http://schemas.microsoft.com/office/drawing/2014/main" id="{05CA94CF-4ED2-826A-6877-40433967BF39}"/>
              </a:ext>
            </a:extLst>
          </p:cNvPr>
          <p:cNvSpPr txBox="1">
            <a:spLocks/>
          </p:cNvSpPr>
          <p:nvPr/>
        </p:nvSpPr>
        <p:spPr>
          <a:xfrm>
            <a:off x="732567" y="4347642"/>
            <a:ext cx="2963357" cy="2585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200" dirty="0">
                <a:solidFill>
                  <a:schemeClr val="tx2"/>
                </a:solidFill>
              </a:rPr>
              <a:t>25.10.2025r. Władysławowo</a:t>
            </a:r>
          </a:p>
        </p:txBody>
      </p:sp>
      <p:sp>
        <p:nvSpPr>
          <p:cNvPr id="30" name="Symbol zastępczy zawartości 2">
            <a:extLst>
              <a:ext uri="{FF2B5EF4-FFF2-40B4-BE49-F238E27FC236}">
                <a16:creationId xmlns:a16="http://schemas.microsoft.com/office/drawing/2014/main" id="{37E5894E-2120-AC9D-1FC2-3E1F1679282E}"/>
              </a:ext>
            </a:extLst>
          </p:cNvPr>
          <p:cNvSpPr txBox="1">
            <a:spLocks/>
          </p:cNvSpPr>
          <p:nvPr/>
        </p:nvSpPr>
        <p:spPr>
          <a:xfrm>
            <a:off x="720000" y="4663294"/>
            <a:ext cx="3584746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600" b="1" dirty="0">
                <a:solidFill>
                  <a:schemeClr val="tx2"/>
                </a:solidFill>
              </a:rPr>
              <a:t>Rodzaj realizowanych badań: </a:t>
            </a:r>
            <a:endParaRPr lang="pl-PL" sz="1600" dirty="0">
              <a:solidFill>
                <a:schemeClr val="tx2"/>
              </a:solidFill>
            </a:endParaRPr>
          </a:p>
        </p:txBody>
      </p:sp>
      <p:sp>
        <p:nvSpPr>
          <p:cNvPr id="31" name="Symbol zastępczy zawartości 2">
            <a:extLst>
              <a:ext uri="{FF2B5EF4-FFF2-40B4-BE49-F238E27FC236}">
                <a16:creationId xmlns:a16="http://schemas.microsoft.com/office/drawing/2014/main" id="{28212EF5-27F4-A2E1-C4DE-6DA77267C673}"/>
              </a:ext>
            </a:extLst>
          </p:cNvPr>
          <p:cNvSpPr txBox="1">
            <a:spLocks/>
          </p:cNvSpPr>
          <p:nvPr/>
        </p:nvSpPr>
        <p:spPr>
          <a:xfrm>
            <a:off x="508836" y="4977226"/>
            <a:ext cx="3998135" cy="11418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/>
              <a:t>Badanie glukozy z palca</a:t>
            </a:r>
          </a:p>
          <a:p>
            <a:r>
              <a:rPr lang="pl-PL" sz="1200" dirty="0" err="1"/>
              <a:t>Lipidogram</a:t>
            </a:r>
            <a:r>
              <a:rPr lang="pl-PL" sz="1200" dirty="0"/>
              <a:t> z palca</a:t>
            </a:r>
          </a:p>
          <a:p>
            <a:r>
              <a:rPr lang="pl-PL" sz="1200" dirty="0"/>
              <a:t>Test HCV z palca</a:t>
            </a:r>
          </a:p>
          <a:p>
            <a:r>
              <a:rPr lang="pl-PL" sz="1200" dirty="0"/>
              <a:t>Dermatoskopia</a:t>
            </a:r>
          </a:p>
        </p:txBody>
      </p:sp>
      <p:grpSp>
        <p:nvGrpSpPr>
          <p:cNvPr id="35" name="Grupa 34">
            <a:extLst>
              <a:ext uri="{FF2B5EF4-FFF2-40B4-BE49-F238E27FC236}">
                <a16:creationId xmlns:a16="http://schemas.microsoft.com/office/drawing/2014/main" id="{C52E3393-47E0-3AEC-0BA7-01BCF78DB2E0}"/>
              </a:ext>
            </a:extLst>
          </p:cNvPr>
          <p:cNvGrpSpPr/>
          <p:nvPr/>
        </p:nvGrpSpPr>
        <p:grpSpPr>
          <a:xfrm>
            <a:off x="8300394" y="954277"/>
            <a:ext cx="1150245" cy="1139772"/>
            <a:chOff x="4997553" y="5128140"/>
            <a:chExt cx="691204" cy="691611"/>
          </a:xfrm>
        </p:grpSpPr>
        <p:sp>
          <p:nvSpPr>
            <p:cNvPr id="36" name="Dowolny kształt 88">
              <a:extLst>
                <a:ext uri="{FF2B5EF4-FFF2-40B4-BE49-F238E27FC236}">
                  <a16:creationId xmlns:a16="http://schemas.microsoft.com/office/drawing/2014/main" id="{030E7079-621D-977E-E0EC-D02A6E674347}"/>
                </a:ext>
              </a:extLst>
            </p:cNvPr>
            <p:cNvSpPr/>
            <p:nvPr/>
          </p:nvSpPr>
          <p:spPr>
            <a:xfrm>
              <a:off x="4997553" y="5128140"/>
              <a:ext cx="276644" cy="276644"/>
            </a:xfrm>
            <a:custGeom>
              <a:avLst/>
              <a:gdLst>
                <a:gd name="connsiteX0" fmla="*/ 276644 w 276644"/>
                <a:gd name="connsiteY0" fmla="*/ 138322 h 276644"/>
                <a:gd name="connsiteX1" fmla="*/ 138322 w 276644"/>
                <a:gd name="connsiteY1" fmla="*/ 276644 h 276644"/>
                <a:gd name="connsiteX2" fmla="*/ 0 w 276644"/>
                <a:gd name="connsiteY2" fmla="*/ 138322 h 276644"/>
                <a:gd name="connsiteX3" fmla="*/ 138322 w 276644"/>
                <a:gd name="connsiteY3" fmla="*/ 0 h 276644"/>
                <a:gd name="connsiteX4" fmla="*/ 276644 w 276644"/>
                <a:gd name="connsiteY4" fmla="*/ 138322 h 2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644" h="276644">
                  <a:moveTo>
                    <a:pt x="276644" y="138322"/>
                  </a:moveTo>
                  <a:cubicBezTo>
                    <a:pt x="276644" y="214715"/>
                    <a:pt x="214715" y="276644"/>
                    <a:pt x="138322" y="276644"/>
                  </a:cubicBezTo>
                  <a:cubicBezTo>
                    <a:pt x="61929" y="276644"/>
                    <a:pt x="0" y="214715"/>
                    <a:pt x="0" y="138322"/>
                  </a:cubicBezTo>
                  <a:cubicBezTo>
                    <a:pt x="0" y="61929"/>
                    <a:pt x="61929" y="0"/>
                    <a:pt x="138322" y="0"/>
                  </a:cubicBezTo>
                  <a:cubicBezTo>
                    <a:pt x="214715" y="0"/>
                    <a:pt x="276644" y="61929"/>
                    <a:pt x="276644" y="138322"/>
                  </a:cubicBezTo>
                  <a:close/>
                </a:path>
              </a:pathLst>
            </a:custGeom>
            <a:no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7" name="Dowolny kształt 90">
              <a:extLst>
                <a:ext uri="{FF2B5EF4-FFF2-40B4-BE49-F238E27FC236}">
                  <a16:creationId xmlns:a16="http://schemas.microsoft.com/office/drawing/2014/main" id="{CDC22C75-5DEE-04B0-3028-8526F7BD7DD3}"/>
                </a:ext>
              </a:extLst>
            </p:cNvPr>
            <p:cNvSpPr/>
            <p:nvPr/>
          </p:nvSpPr>
          <p:spPr>
            <a:xfrm>
              <a:off x="5106900" y="5193256"/>
              <a:ext cx="57950" cy="62064"/>
            </a:xfrm>
            <a:custGeom>
              <a:avLst/>
              <a:gdLst>
                <a:gd name="connsiteX0" fmla="*/ 28975 w 57950"/>
                <a:gd name="connsiteY0" fmla="*/ 0 h 62064"/>
                <a:gd name="connsiteX1" fmla="*/ 0 w 57950"/>
                <a:gd name="connsiteY1" fmla="*/ 30512 h 62064"/>
                <a:gd name="connsiteX2" fmla="*/ 28975 w 57950"/>
                <a:gd name="connsiteY2" fmla="*/ 62064 h 62064"/>
                <a:gd name="connsiteX3" fmla="*/ 57951 w 57950"/>
                <a:gd name="connsiteY3" fmla="*/ 30512 h 62064"/>
                <a:gd name="connsiteX4" fmla="*/ 28975 w 57950"/>
                <a:gd name="connsiteY4" fmla="*/ 0 h 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950" h="62064">
                  <a:moveTo>
                    <a:pt x="28975" y="0"/>
                  </a:moveTo>
                  <a:cubicBezTo>
                    <a:pt x="12182" y="0"/>
                    <a:pt x="0" y="12838"/>
                    <a:pt x="0" y="30512"/>
                  </a:cubicBezTo>
                  <a:cubicBezTo>
                    <a:pt x="0" y="48187"/>
                    <a:pt x="12996" y="62064"/>
                    <a:pt x="28975" y="62064"/>
                  </a:cubicBezTo>
                  <a:cubicBezTo>
                    <a:pt x="44955" y="62064"/>
                    <a:pt x="57951" y="47915"/>
                    <a:pt x="57951" y="30512"/>
                  </a:cubicBezTo>
                  <a:cubicBezTo>
                    <a:pt x="57951" y="13109"/>
                    <a:pt x="45768" y="0"/>
                    <a:pt x="28975" y="0"/>
                  </a:cubicBezTo>
                  <a:close/>
                </a:path>
              </a:pathLst>
            </a:custGeom>
            <a:solidFill>
              <a:schemeClr val="accent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8" name="Dowolny kształt 92">
              <a:extLst>
                <a:ext uri="{FF2B5EF4-FFF2-40B4-BE49-F238E27FC236}">
                  <a16:creationId xmlns:a16="http://schemas.microsoft.com/office/drawing/2014/main" id="{3A05EB05-4C93-CB17-E4EE-B5EC85B74A24}"/>
                </a:ext>
              </a:extLst>
            </p:cNvPr>
            <p:cNvSpPr/>
            <p:nvPr/>
          </p:nvSpPr>
          <p:spPr>
            <a:xfrm>
              <a:off x="5064025" y="5265762"/>
              <a:ext cx="143610" cy="61521"/>
            </a:xfrm>
            <a:custGeom>
              <a:avLst/>
              <a:gdLst>
                <a:gd name="connsiteX0" fmla="*/ 142255 w 143610"/>
                <a:gd name="connsiteY0" fmla="*/ 40728 h 61521"/>
                <a:gd name="connsiteX1" fmla="*/ 108013 w 143610"/>
                <a:gd name="connsiteY1" fmla="*/ 0 h 61521"/>
                <a:gd name="connsiteX2" fmla="*/ 71828 w 143610"/>
                <a:gd name="connsiteY2" fmla="*/ 14872 h 61521"/>
                <a:gd name="connsiteX3" fmla="*/ 35643 w 143610"/>
                <a:gd name="connsiteY3" fmla="*/ 0 h 61521"/>
                <a:gd name="connsiteX4" fmla="*/ 1401 w 143610"/>
                <a:gd name="connsiteY4" fmla="*/ 40728 h 61521"/>
                <a:gd name="connsiteX5" fmla="*/ 0 w 143610"/>
                <a:gd name="connsiteY5" fmla="*/ 61522 h 61521"/>
                <a:gd name="connsiteX6" fmla="*/ 143611 w 143610"/>
                <a:gd name="connsiteY6" fmla="*/ 61522 h 61521"/>
                <a:gd name="connsiteX7" fmla="*/ 142210 w 143610"/>
                <a:gd name="connsiteY7" fmla="*/ 40728 h 61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610" h="61521">
                  <a:moveTo>
                    <a:pt x="142255" y="40728"/>
                  </a:moveTo>
                  <a:cubicBezTo>
                    <a:pt x="138774" y="19596"/>
                    <a:pt x="124332" y="7233"/>
                    <a:pt x="108013" y="0"/>
                  </a:cubicBezTo>
                  <a:cubicBezTo>
                    <a:pt x="98453" y="9221"/>
                    <a:pt x="85751" y="14872"/>
                    <a:pt x="71828" y="14872"/>
                  </a:cubicBezTo>
                  <a:cubicBezTo>
                    <a:pt x="57905" y="14872"/>
                    <a:pt x="45203" y="9244"/>
                    <a:pt x="35643" y="0"/>
                  </a:cubicBezTo>
                  <a:cubicBezTo>
                    <a:pt x="19347" y="7233"/>
                    <a:pt x="4905" y="19596"/>
                    <a:pt x="1401" y="40728"/>
                  </a:cubicBezTo>
                  <a:cubicBezTo>
                    <a:pt x="249" y="47712"/>
                    <a:pt x="0" y="55803"/>
                    <a:pt x="0" y="61522"/>
                  </a:cubicBezTo>
                  <a:lnTo>
                    <a:pt x="143611" y="61522"/>
                  </a:lnTo>
                  <a:cubicBezTo>
                    <a:pt x="143611" y="55803"/>
                    <a:pt x="143362" y="47712"/>
                    <a:pt x="142210" y="40728"/>
                  </a:cubicBezTo>
                  <a:close/>
                </a:path>
              </a:pathLst>
            </a:custGeom>
            <a:solidFill>
              <a:schemeClr val="accent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9" name="Dowolny kształt 94">
              <a:extLst>
                <a:ext uri="{FF2B5EF4-FFF2-40B4-BE49-F238E27FC236}">
                  <a16:creationId xmlns:a16="http://schemas.microsoft.com/office/drawing/2014/main" id="{5883BC6E-6D27-3BC8-A7B5-1A2A25E14D4B}"/>
                </a:ext>
              </a:extLst>
            </p:cNvPr>
            <p:cNvSpPr/>
            <p:nvPr/>
          </p:nvSpPr>
          <p:spPr>
            <a:xfrm>
              <a:off x="5412113" y="5543107"/>
              <a:ext cx="276644" cy="276644"/>
            </a:xfrm>
            <a:custGeom>
              <a:avLst/>
              <a:gdLst>
                <a:gd name="connsiteX0" fmla="*/ 276644 w 276644"/>
                <a:gd name="connsiteY0" fmla="*/ 138322 h 276644"/>
                <a:gd name="connsiteX1" fmla="*/ 138322 w 276644"/>
                <a:gd name="connsiteY1" fmla="*/ 276644 h 276644"/>
                <a:gd name="connsiteX2" fmla="*/ 0 w 276644"/>
                <a:gd name="connsiteY2" fmla="*/ 138322 h 276644"/>
                <a:gd name="connsiteX3" fmla="*/ 138322 w 276644"/>
                <a:gd name="connsiteY3" fmla="*/ 0 h 276644"/>
                <a:gd name="connsiteX4" fmla="*/ 276644 w 276644"/>
                <a:gd name="connsiteY4" fmla="*/ 138322 h 2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644" h="276644">
                  <a:moveTo>
                    <a:pt x="276644" y="138322"/>
                  </a:moveTo>
                  <a:cubicBezTo>
                    <a:pt x="276644" y="214715"/>
                    <a:pt x="214715" y="276644"/>
                    <a:pt x="138322" y="276644"/>
                  </a:cubicBezTo>
                  <a:cubicBezTo>
                    <a:pt x="61929" y="276644"/>
                    <a:pt x="0" y="214715"/>
                    <a:pt x="0" y="138322"/>
                  </a:cubicBezTo>
                  <a:cubicBezTo>
                    <a:pt x="0" y="61929"/>
                    <a:pt x="61929" y="0"/>
                    <a:pt x="138322" y="0"/>
                  </a:cubicBezTo>
                  <a:cubicBezTo>
                    <a:pt x="214715" y="0"/>
                    <a:pt x="276644" y="61929"/>
                    <a:pt x="276644" y="138322"/>
                  </a:cubicBezTo>
                  <a:close/>
                </a:path>
              </a:pathLst>
            </a:custGeom>
            <a:no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0" name="Dowolny kształt 95">
              <a:extLst>
                <a:ext uri="{FF2B5EF4-FFF2-40B4-BE49-F238E27FC236}">
                  <a16:creationId xmlns:a16="http://schemas.microsoft.com/office/drawing/2014/main" id="{53626FFA-A232-C2F3-23D1-D5ED97584A91}"/>
                </a:ext>
              </a:extLst>
            </p:cNvPr>
            <p:cNvSpPr/>
            <p:nvPr/>
          </p:nvSpPr>
          <p:spPr>
            <a:xfrm>
              <a:off x="5521460" y="5614415"/>
              <a:ext cx="57950" cy="62064"/>
            </a:xfrm>
            <a:custGeom>
              <a:avLst/>
              <a:gdLst>
                <a:gd name="connsiteX0" fmla="*/ 28975 w 57950"/>
                <a:gd name="connsiteY0" fmla="*/ 0 h 62064"/>
                <a:gd name="connsiteX1" fmla="*/ 0 w 57950"/>
                <a:gd name="connsiteY1" fmla="*/ 30512 h 62064"/>
                <a:gd name="connsiteX2" fmla="*/ 28975 w 57950"/>
                <a:gd name="connsiteY2" fmla="*/ 62064 h 62064"/>
                <a:gd name="connsiteX3" fmla="*/ 57951 w 57950"/>
                <a:gd name="connsiteY3" fmla="*/ 30512 h 62064"/>
                <a:gd name="connsiteX4" fmla="*/ 28975 w 57950"/>
                <a:gd name="connsiteY4" fmla="*/ 0 h 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950" h="62064">
                  <a:moveTo>
                    <a:pt x="28975" y="0"/>
                  </a:moveTo>
                  <a:cubicBezTo>
                    <a:pt x="12182" y="0"/>
                    <a:pt x="0" y="12838"/>
                    <a:pt x="0" y="30512"/>
                  </a:cubicBezTo>
                  <a:cubicBezTo>
                    <a:pt x="0" y="48187"/>
                    <a:pt x="12996" y="62064"/>
                    <a:pt x="28975" y="62064"/>
                  </a:cubicBezTo>
                  <a:cubicBezTo>
                    <a:pt x="44955" y="62064"/>
                    <a:pt x="57951" y="47916"/>
                    <a:pt x="57951" y="30512"/>
                  </a:cubicBezTo>
                  <a:cubicBezTo>
                    <a:pt x="57951" y="13109"/>
                    <a:pt x="45768" y="0"/>
                    <a:pt x="28975" y="0"/>
                  </a:cubicBezTo>
                  <a:close/>
                </a:path>
              </a:pathLst>
            </a:custGeom>
            <a:solidFill>
              <a:schemeClr val="accent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1" name="Dowolny kształt 96">
              <a:extLst>
                <a:ext uri="{FF2B5EF4-FFF2-40B4-BE49-F238E27FC236}">
                  <a16:creationId xmlns:a16="http://schemas.microsoft.com/office/drawing/2014/main" id="{2B605A72-3582-237E-1757-FAC2267B6AB5}"/>
                </a:ext>
              </a:extLst>
            </p:cNvPr>
            <p:cNvSpPr/>
            <p:nvPr/>
          </p:nvSpPr>
          <p:spPr>
            <a:xfrm>
              <a:off x="5478607" y="5686921"/>
              <a:ext cx="143610" cy="61521"/>
            </a:xfrm>
            <a:custGeom>
              <a:avLst/>
              <a:gdLst>
                <a:gd name="connsiteX0" fmla="*/ 142255 w 143610"/>
                <a:gd name="connsiteY0" fmla="*/ 40728 h 61521"/>
                <a:gd name="connsiteX1" fmla="*/ 108013 w 143610"/>
                <a:gd name="connsiteY1" fmla="*/ 0 h 61521"/>
                <a:gd name="connsiteX2" fmla="*/ 71828 w 143610"/>
                <a:gd name="connsiteY2" fmla="*/ 14872 h 61521"/>
                <a:gd name="connsiteX3" fmla="*/ 35643 w 143610"/>
                <a:gd name="connsiteY3" fmla="*/ 0 h 61521"/>
                <a:gd name="connsiteX4" fmla="*/ 1401 w 143610"/>
                <a:gd name="connsiteY4" fmla="*/ 40728 h 61521"/>
                <a:gd name="connsiteX5" fmla="*/ 0 w 143610"/>
                <a:gd name="connsiteY5" fmla="*/ 61522 h 61521"/>
                <a:gd name="connsiteX6" fmla="*/ 143611 w 143610"/>
                <a:gd name="connsiteY6" fmla="*/ 61522 h 61521"/>
                <a:gd name="connsiteX7" fmla="*/ 142210 w 143610"/>
                <a:gd name="connsiteY7" fmla="*/ 40728 h 61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610" h="61521">
                  <a:moveTo>
                    <a:pt x="142255" y="40728"/>
                  </a:moveTo>
                  <a:cubicBezTo>
                    <a:pt x="138774" y="19596"/>
                    <a:pt x="124332" y="7233"/>
                    <a:pt x="108013" y="0"/>
                  </a:cubicBezTo>
                  <a:cubicBezTo>
                    <a:pt x="98453" y="9221"/>
                    <a:pt x="85751" y="14872"/>
                    <a:pt x="71828" y="14872"/>
                  </a:cubicBezTo>
                  <a:cubicBezTo>
                    <a:pt x="57905" y="14872"/>
                    <a:pt x="45203" y="9244"/>
                    <a:pt x="35643" y="0"/>
                  </a:cubicBezTo>
                  <a:cubicBezTo>
                    <a:pt x="19347" y="7233"/>
                    <a:pt x="4905" y="19596"/>
                    <a:pt x="1401" y="40728"/>
                  </a:cubicBezTo>
                  <a:cubicBezTo>
                    <a:pt x="249" y="47712"/>
                    <a:pt x="0" y="55804"/>
                    <a:pt x="0" y="61522"/>
                  </a:cubicBezTo>
                  <a:lnTo>
                    <a:pt x="143611" y="61522"/>
                  </a:lnTo>
                  <a:cubicBezTo>
                    <a:pt x="143611" y="55804"/>
                    <a:pt x="143362" y="47712"/>
                    <a:pt x="142210" y="40728"/>
                  </a:cubicBezTo>
                  <a:close/>
                </a:path>
              </a:pathLst>
            </a:custGeom>
            <a:solidFill>
              <a:schemeClr val="accent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2" name="Dowolny kształt 97">
              <a:extLst>
                <a:ext uri="{FF2B5EF4-FFF2-40B4-BE49-F238E27FC236}">
                  <a16:creationId xmlns:a16="http://schemas.microsoft.com/office/drawing/2014/main" id="{D452488A-C4F2-CCBE-48A4-DE25B2C2F764}"/>
                </a:ext>
              </a:extLst>
            </p:cNvPr>
            <p:cNvSpPr/>
            <p:nvPr/>
          </p:nvSpPr>
          <p:spPr>
            <a:xfrm>
              <a:off x="5343607" y="5203065"/>
              <a:ext cx="270112" cy="269230"/>
            </a:xfrm>
            <a:custGeom>
              <a:avLst/>
              <a:gdLst>
                <a:gd name="connsiteX0" fmla="*/ 0 w 270112"/>
                <a:gd name="connsiteY0" fmla="*/ 0 h 269230"/>
                <a:gd name="connsiteX1" fmla="*/ 143317 w 270112"/>
                <a:gd name="connsiteY1" fmla="*/ 0 h 269230"/>
                <a:gd name="connsiteX2" fmla="*/ 270112 w 270112"/>
                <a:gd name="connsiteY2" fmla="*/ 126795 h 269230"/>
                <a:gd name="connsiteX3" fmla="*/ 270112 w 270112"/>
                <a:gd name="connsiteY3" fmla="*/ 269231 h 269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112" h="269230">
                  <a:moveTo>
                    <a:pt x="0" y="0"/>
                  </a:moveTo>
                  <a:lnTo>
                    <a:pt x="143317" y="0"/>
                  </a:lnTo>
                  <a:cubicBezTo>
                    <a:pt x="213337" y="0"/>
                    <a:pt x="270112" y="56775"/>
                    <a:pt x="270112" y="126795"/>
                  </a:cubicBezTo>
                  <a:lnTo>
                    <a:pt x="270112" y="269231"/>
                  </a:lnTo>
                </a:path>
              </a:pathLst>
            </a:custGeom>
            <a:noFill/>
            <a:ln w="2222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3" name="Dowolny kształt 98">
              <a:extLst>
                <a:ext uri="{FF2B5EF4-FFF2-40B4-BE49-F238E27FC236}">
                  <a16:creationId xmlns:a16="http://schemas.microsoft.com/office/drawing/2014/main" id="{C52D42CD-247A-B623-2C42-D42C66A99890}"/>
                </a:ext>
              </a:extLst>
            </p:cNvPr>
            <p:cNvSpPr/>
            <p:nvPr/>
          </p:nvSpPr>
          <p:spPr>
            <a:xfrm>
              <a:off x="5071958" y="5473946"/>
              <a:ext cx="270112" cy="270880"/>
            </a:xfrm>
            <a:custGeom>
              <a:avLst/>
              <a:gdLst>
                <a:gd name="connsiteX0" fmla="*/ 270112 w 270112"/>
                <a:gd name="connsiteY0" fmla="*/ 270881 h 270880"/>
                <a:gd name="connsiteX1" fmla="*/ 126795 w 270112"/>
                <a:gd name="connsiteY1" fmla="*/ 270881 h 270880"/>
                <a:gd name="connsiteX2" fmla="*/ 0 w 270112"/>
                <a:gd name="connsiteY2" fmla="*/ 144086 h 270880"/>
                <a:gd name="connsiteX3" fmla="*/ 0 w 270112"/>
                <a:gd name="connsiteY3" fmla="*/ 0 h 27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112" h="270880">
                  <a:moveTo>
                    <a:pt x="270112" y="270881"/>
                  </a:moveTo>
                  <a:lnTo>
                    <a:pt x="126795" y="270881"/>
                  </a:lnTo>
                  <a:cubicBezTo>
                    <a:pt x="56775" y="270881"/>
                    <a:pt x="0" y="214105"/>
                    <a:pt x="0" y="144086"/>
                  </a:cubicBezTo>
                  <a:lnTo>
                    <a:pt x="0" y="0"/>
                  </a:lnTo>
                </a:path>
              </a:pathLst>
            </a:custGeom>
            <a:noFill/>
            <a:ln w="2222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4" name="Dowolny kształt 99">
              <a:extLst>
                <a:ext uri="{FF2B5EF4-FFF2-40B4-BE49-F238E27FC236}">
                  <a16:creationId xmlns:a16="http://schemas.microsoft.com/office/drawing/2014/main" id="{A451D6C5-DC51-27E1-349B-BAC136375661}"/>
                </a:ext>
              </a:extLst>
            </p:cNvPr>
            <p:cNvSpPr/>
            <p:nvPr/>
          </p:nvSpPr>
          <p:spPr>
            <a:xfrm>
              <a:off x="5558391" y="5413034"/>
              <a:ext cx="110657" cy="59261"/>
            </a:xfrm>
            <a:custGeom>
              <a:avLst/>
              <a:gdLst>
                <a:gd name="connsiteX0" fmla="*/ 0 w 110657"/>
                <a:gd name="connsiteY0" fmla="*/ 0 h 59261"/>
                <a:gd name="connsiteX1" fmla="*/ 55329 w 110657"/>
                <a:gd name="connsiteY1" fmla="*/ 59262 h 59261"/>
                <a:gd name="connsiteX2" fmla="*/ 110658 w 110657"/>
                <a:gd name="connsiteY2" fmla="*/ 0 h 59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657" h="59261">
                  <a:moveTo>
                    <a:pt x="0" y="0"/>
                  </a:moveTo>
                  <a:lnTo>
                    <a:pt x="55329" y="59262"/>
                  </a:lnTo>
                  <a:lnTo>
                    <a:pt x="110658" y="0"/>
                  </a:lnTo>
                </a:path>
              </a:pathLst>
            </a:custGeom>
            <a:no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5" name="Dowolny kształt 100">
              <a:extLst>
                <a:ext uri="{FF2B5EF4-FFF2-40B4-BE49-F238E27FC236}">
                  <a16:creationId xmlns:a16="http://schemas.microsoft.com/office/drawing/2014/main" id="{420958C1-0249-D346-74A2-59C723D02BAC}"/>
                </a:ext>
              </a:extLst>
            </p:cNvPr>
            <p:cNvSpPr/>
            <p:nvPr/>
          </p:nvSpPr>
          <p:spPr>
            <a:xfrm>
              <a:off x="5016629" y="5473946"/>
              <a:ext cx="110657" cy="59261"/>
            </a:xfrm>
            <a:custGeom>
              <a:avLst/>
              <a:gdLst>
                <a:gd name="connsiteX0" fmla="*/ 110658 w 110657"/>
                <a:gd name="connsiteY0" fmla="*/ 59262 h 59261"/>
                <a:gd name="connsiteX1" fmla="*/ 55329 w 110657"/>
                <a:gd name="connsiteY1" fmla="*/ 0 h 59261"/>
                <a:gd name="connsiteX2" fmla="*/ 0 w 110657"/>
                <a:gd name="connsiteY2" fmla="*/ 59262 h 59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657" h="59261">
                  <a:moveTo>
                    <a:pt x="110658" y="59262"/>
                  </a:moveTo>
                  <a:lnTo>
                    <a:pt x="55329" y="0"/>
                  </a:lnTo>
                  <a:lnTo>
                    <a:pt x="0" y="59262"/>
                  </a:lnTo>
                </a:path>
              </a:pathLst>
            </a:custGeom>
            <a:no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7" name="Podtytuł 2">
            <a:extLst>
              <a:ext uri="{FF2B5EF4-FFF2-40B4-BE49-F238E27FC236}">
                <a16:creationId xmlns:a16="http://schemas.microsoft.com/office/drawing/2014/main" id="{FCB89901-3AC6-B2C5-ADB4-64B993502FD3}"/>
              </a:ext>
            </a:extLst>
          </p:cNvPr>
          <p:cNvSpPr txBox="1">
            <a:spLocks/>
          </p:cNvSpPr>
          <p:nvPr/>
        </p:nvSpPr>
        <p:spPr>
          <a:xfrm>
            <a:off x="9472351" y="201473"/>
            <a:ext cx="2858286" cy="2225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Barlow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Barlow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Barlow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Barlow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Barlow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1"/>
              </a:buClr>
              <a:buFont typeface="Czcionka systemowa (Regular)"/>
              <a:buChar char="→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Badanie glukozy z palca</a:t>
            </a:r>
          </a:p>
          <a:p>
            <a:pPr marL="342900" indent="-342900">
              <a:buClr>
                <a:schemeClr val="accent1"/>
              </a:buClr>
              <a:buFont typeface="Czcionka systemowa (Regular)"/>
              <a:buChar char="→"/>
            </a:pP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Lipidogram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z palca</a:t>
            </a:r>
          </a:p>
          <a:p>
            <a:pPr marL="342900" indent="-342900">
              <a:buClr>
                <a:schemeClr val="accent1"/>
              </a:buClr>
              <a:buFont typeface="Czcionka systemowa (Regular)"/>
              <a:buChar char="→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Test HCV z palca</a:t>
            </a:r>
          </a:p>
          <a:p>
            <a:pPr marL="342900" indent="-342900">
              <a:buClr>
                <a:schemeClr val="accent1"/>
              </a:buClr>
              <a:buFont typeface="Czcionka systemowa (Regular)"/>
              <a:buChar char="→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Dermatoskopia</a:t>
            </a:r>
          </a:p>
          <a:p>
            <a:pPr marL="342900" indent="-342900">
              <a:buClr>
                <a:schemeClr val="accent1"/>
              </a:buClr>
              <a:buFont typeface="Czcionka systemowa (Regular)"/>
              <a:buChar char="→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Spirometria</a:t>
            </a:r>
          </a:p>
          <a:p>
            <a:pPr marL="342900" indent="-342900">
              <a:buClr>
                <a:schemeClr val="accent1"/>
              </a:buClr>
              <a:buFont typeface="Czcionka systemowa (Regular)"/>
              <a:buChar char="→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Przesiewowe badanie wzroku</a:t>
            </a:r>
          </a:p>
          <a:p>
            <a:pPr marL="342900" indent="-342900">
              <a:buClr>
                <a:schemeClr val="accent1"/>
              </a:buClr>
              <a:buFont typeface="Czcionka systemowa (Regular)"/>
              <a:buChar char="→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Pomiar ciśnienia</a:t>
            </a:r>
          </a:p>
          <a:p>
            <a:pPr marL="342900" indent="-342900">
              <a:buClr>
                <a:schemeClr val="accent1"/>
              </a:buClr>
              <a:buFont typeface="Czcionka systemowa (Regular)"/>
              <a:buChar char="→"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raphic 5">
            <a:extLst>
              <a:ext uri="{FF2B5EF4-FFF2-40B4-BE49-F238E27FC236}">
                <a16:creationId xmlns:a16="http://schemas.microsoft.com/office/drawing/2014/main" id="{ADDFBD8B-5B15-6E51-6FE4-E184D14C107A}"/>
              </a:ext>
            </a:extLst>
          </p:cNvPr>
          <p:cNvSpPr/>
          <p:nvPr/>
        </p:nvSpPr>
        <p:spPr>
          <a:xfrm rot="14466634" flipH="1">
            <a:off x="2554389" y="1722764"/>
            <a:ext cx="1380860" cy="1883532"/>
          </a:xfrm>
          <a:custGeom>
            <a:avLst/>
            <a:gdLst/>
            <a:ahLst/>
            <a:cxnLst/>
            <a:rect l="l" t="t" r="r" b="b"/>
            <a:pathLst>
              <a:path w="6207760" h="5499100">
                <a:moveTo>
                  <a:pt x="5912220" y="5498761"/>
                </a:moveTo>
                <a:lnTo>
                  <a:pt x="5850507" y="5493743"/>
                </a:lnTo>
                <a:lnTo>
                  <a:pt x="5788999" y="5488707"/>
                </a:lnTo>
                <a:lnTo>
                  <a:pt x="5727698" y="5483652"/>
                </a:lnTo>
                <a:lnTo>
                  <a:pt x="5666608" y="5478575"/>
                </a:lnTo>
                <a:lnTo>
                  <a:pt x="5605728" y="5473475"/>
                </a:lnTo>
                <a:lnTo>
                  <a:pt x="5545063" y="5468350"/>
                </a:lnTo>
                <a:lnTo>
                  <a:pt x="5484613" y="5463198"/>
                </a:lnTo>
                <a:lnTo>
                  <a:pt x="5424381" y="5458017"/>
                </a:lnTo>
                <a:lnTo>
                  <a:pt x="5364368" y="5452805"/>
                </a:lnTo>
                <a:lnTo>
                  <a:pt x="5304577" y="5447561"/>
                </a:lnTo>
                <a:lnTo>
                  <a:pt x="5245010" y="5442282"/>
                </a:lnTo>
                <a:lnTo>
                  <a:pt x="5185668" y="5436968"/>
                </a:lnTo>
                <a:lnTo>
                  <a:pt x="5126555" y="5431616"/>
                </a:lnTo>
                <a:lnTo>
                  <a:pt x="5067671" y="5426224"/>
                </a:lnTo>
                <a:lnTo>
                  <a:pt x="5009019" y="5420790"/>
                </a:lnTo>
                <a:lnTo>
                  <a:pt x="4950600" y="5415314"/>
                </a:lnTo>
                <a:lnTo>
                  <a:pt x="4892418" y="5409792"/>
                </a:lnTo>
                <a:lnTo>
                  <a:pt x="4834474" y="5404223"/>
                </a:lnTo>
                <a:lnTo>
                  <a:pt x="4776769" y="5398605"/>
                </a:lnTo>
                <a:lnTo>
                  <a:pt x="4719307" y="5392937"/>
                </a:lnTo>
                <a:lnTo>
                  <a:pt x="4662089" y="5387217"/>
                </a:lnTo>
                <a:lnTo>
                  <a:pt x="4605116" y="5381442"/>
                </a:lnTo>
                <a:lnTo>
                  <a:pt x="4548392" y="5375611"/>
                </a:lnTo>
                <a:lnTo>
                  <a:pt x="4491918" y="5369723"/>
                </a:lnTo>
                <a:lnTo>
                  <a:pt x="4435696" y="5363775"/>
                </a:lnTo>
                <a:lnTo>
                  <a:pt x="4379728" y="5357765"/>
                </a:lnTo>
                <a:lnTo>
                  <a:pt x="4324016" y="5351692"/>
                </a:lnTo>
                <a:lnTo>
                  <a:pt x="4268562" y="5345554"/>
                </a:lnTo>
                <a:lnTo>
                  <a:pt x="4213369" y="5339350"/>
                </a:lnTo>
                <a:lnTo>
                  <a:pt x="4158438" y="5333076"/>
                </a:lnTo>
                <a:lnTo>
                  <a:pt x="4103771" y="5326732"/>
                </a:lnTo>
                <a:lnTo>
                  <a:pt x="4049371" y="5320316"/>
                </a:lnTo>
                <a:lnTo>
                  <a:pt x="3995239" y="5313826"/>
                </a:lnTo>
                <a:lnTo>
                  <a:pt x="3941377" y="5307259"/>
                </a:lnTo>
                <a:lnTo>
                  <a:pt x="3887787" y="5300615"/>
                </a:lnTo>
                <a:lnTo>
                  <a:pt x="3834473" y="5293892"/>
                </a:lnTo>
                <a:lnTo>
                  <a:pt x="3781434" y="5287087"/>
                </a:lnTo>
                <a:lnTo>
                  <a:pt x="3728674" y="5280199"/>
                </a:lnTo>
                <a:lnTo>
                  <a:pt x="3676195" y="5273225"/>
                </a:lnTo>
                <a:lnTo>
                  <a:pt x="3623998" y="5266165"/>
                </a:lnTo>
                <a:lnTo>
                  <a:pt x="3572085" y="5259017"/>
                </a:lnTo>
                <a:lnTo>
                  <a:pt x="3520459" y="5251778"/>
                </a:lnTo>
                <a:lnTo>
                  <a:pt x="3469122" y="5244446"/>
                </a:lnTo>
                <a:lnTo>
                  <a:pt x="3418076" y="5237021"/>
                </a:lnTo>
                <a:lnTo>
                  <a:pt x="3367322" y="5229499"/>
                </a:lnTo>
                <a:lnTo>
                  <a:pt x="3316863" y="5221880"/>
                </a:lnTo>
                <a:lnTo>
                  <a:pt x="3266700" y="5214162"/>
                </a:lnTo>
                <a:lnTo>
                  <a:pt x="3216837" y="5206342"/>
                </a:lnTo>
                <a:lnTo>
                  <a:pt x="3167274" y="5198419"/>
                </a:lnTo>
                <a:lnTo>
                  <a:pt x="3118014" y="5190391"/>
                </a:lnTo>
                <a:lnTo>
                  <a:pt x="3069058" y="5182257"/>
                </a:lnTo>
                <a:lnTo>
                  <a:pt x="3020410" y="5174013"/>
                </a:lnTo>
                <a:lnTo>
                  <a:pt x="2972071" y="5165660"/>
                </a:lnTo>
                <a:lnTo>
                  <a:pt x="2924042" y="5157194"/>
                </a:lnTo>
                <a:lnTo>
                  <a:pt x="2876326" y="5148614"/>
                </a:lnTo>
                <a:lnTo>
                  <a:pt x="2828926" y="5139918"/>
                </a:lnTo>
                <a:lnTo>
                  <a:pt x="2781842" y="5131105"/>
                </a:lnTo>
                <a:lnTo>
                  <a:pt x="2735078" y="5122172"/>
                </a:lnTo>
                <a:lnTo>
                  <a:pt x="2688634" y="5113118"/>
                </a:lnTo>
                <a:lnTo>
                  <a:pt x="2642514" y="5103941"/>
                </a:lnTo>
                <a:lnTo>
                  <a:pt x="2596719" y="5094639"/>
                </a:lnTo>
                <a:lnTo>
                  <a:pt x="2551250" y="5085210"/>
                </a:lnTo>
                <a:lnTo>
                  <a:pt x="2506112" y="5075653"/>
                </a:lnTo>
                <a:lnTo>
                  <a:pt x="2461304" y="5065965"/>
                </a:lnTo>
                <a:lnTo>
                  <a:pt x="2416829" y="5056146"/>
                </a:lnTo>
                <a:lnTo>
                  <a:pt x="2372690" y="5046192"/>
                </a:lnTo>
                <a:lnTo>
                  <a:pt x="2328888" y="5036103"/>
                </a:lnTo>
                <a:lnTo>
                  <a:pt x="2285425" y="5025876"/>
                </a:lnTo>
                <a:lnTo>
                  <a:pt x="2242304" y="5015509"/>
                </a:lnTo>
                <a:lnTo>
                  <a:pt x="2199526" y="5005002"/>
                </a:lnTo>
                <a:lnTo>
                  <a:pt x="2157094" y="4994351"/>
                </a:lnTo>
                <a:lnTo>
                  <a:pt x="2115009" y="4983555"/>
                </a:lnTo>
                <a:lnTo>
                  <a:pt x="2073273" y="4972613"/>
                </a:lnTo>
                <a:lnTo>
                  <a:pt x="2031889" y="4961523"/>
                </a:lnTo>
                <a:lnTo>
                  <a:pt x="1990858" y="4950282"/>
                </a:lnTo>
                <a:lnTo>
                  <a:pt x="1950183" y="4938889"/>
                </a:lnTo>
                <a:lnTo>
                  <a:pt x="1909865" y="4927342"/>
                </a:lnTo>
                <a:lnTo>
                  <a:pt x="1869907" y="4915640"/>
                </a:lnTo>
                <a:lnTo>
                  <a:pt x="1830311" y="4903779"/>
                </a:lnTo>
                <a:lnTo>
                  <a:pt x="1791078" y="4891760"/>
                </a:lnTo>
                <a:lnTo>
                  <a:pt x="1752211" y="4879579"/>
                </a:lnTo>
                <a:lnTo>
                  <a:pt x="1713712" y="4867236"/>
                </a:lnTo>
                <a:lnTo>
                  <a:pt x="1675582" y="4854728"/>
                </a:lnTo>
                <a:lnTo>
                  <a:pt x="1637825" y="4842053"/>
                </a:lnTo>
                <a:lnTo>
                  <a:pt x="1600441" y="4829209"/>
                </a:lnTo>
                <a:lnTo>
                  <a:pt x="1563432" y="4816196"/>
                </a:lnTo>
                <a:lnTo>
                  <a:pt x="1526802" y="4803010"/>
                </a:lnTo>
                <a:lnTo>
                  <a:pt x="1490551" y="4789651"/>
                </a:lnTo>
                <a:lnTo>
                  <a:pt x="1454683" y="4776116"/>
                </a:lnTo>
                <a:lnTo>
                  <a:pt x="1384099" y="4748511"/>
                </a:lnTo>
                <a:lnTo>
                  <a:pt x="1315068" y="4720183"/>
                </a:lnTo>
                <a:lnTo>
                  <a:pt x="1247605" y="4691115"/>
                </a:lnTo>
                <a:lnTo>
                  <a:pt x="1181726" y="4661294"/>
                </a:lnTo>
                <a:lnTo>
                  <a:pt x="1117447" y="4630705"/>
                </a:lnTo>
                <a:lnTo>
                  <a:pt x="1054786" y="4599334"/>
                </a:lnTo>
                <a:lnTo>
                  <a:pt x="993757" y="4567166"/>
                </a:lnTo>
                <a:lnTo>
                  <a:pt x="934378" y="4534186"/>
                </a:lnTo>
                <a:lnTo>
                  <a:pt x="876664" y="4500381"/>
                </a:lnTo>
                <a:lnTo>
                  <a:pt x="820632" y="4465735"/>
                </a:lnTo>
                <a:lnTo>
                  <a:pt x="766298" y="4430234"/>
                </a:lnTo>
                <a:lnTo>
                  <a:pt x="713678" y="4393864"/>
                </a:lnTo>
                <a:lnTo>
                  <a:pt x="662789" y="4356609"/>
                </a:lnTo>
                <a:lnTo>
                  <a:pt x="613646" y="4318457"/>
                </a:lnTo>
                <a:lnTo>
                  <a:pt x="566266" y="4279391"/>
                </a:lnTo>
                <a:lnTo>
                  <a:pt x="520664" y="4239398"/>
                </a:lnTo>
                <a:lnTo>
                  <a:pt x="476859" y="4198463"/>
                </a:lnTo>
                <a:lnTo>
                  <a:pt x="434864" y="4156572"/>
                </a:lnTo>
                <a:lnTo>
                  <a:pt x="394698" y="4113710"/>
                </a:lnTo>
                <a:lnTo>
                  <a:pt x="356375" y="4069862"/>
                </a:lnTo>
                <a:lnTo>
                  <a:pt x="319912" y="4025014"/>
                </a:lnTo>
                <a:lnTo>
                  <a:pt x="285326" y="3979152"/>
                </a:lnTo>
                <a:lnTo>
                  <a:pt x="252633" y="3932261"/>
                </a:lnTo>
                <a:lnTo>
                  <a:pt x="221848" y="3884326"/>
                </a:lnTo>
                <a:lnTo>
                  <a:pt x="192988" y="3835334"/>
                </a:lnTo>
                <a:lnTo>
                  <a:pt x="166070" y="3785268"/>
                </a:lnTo>
                <a:lnTo>
                  <a:pt x="141109" y="3734116"/>
                </a:lnTo>
                <a:lnTo>
                  <a:pt x="118122" y="3681863"/>
                </a:lnTo>
                <a:lnTo>
                  <a:pt x="97124" y="3628493"/>
                </a:lnTo>
                <a:lnTo>
                  <a:pt x="78133" y="3573993"/>
                </a:lnTo>
                <a:lnTo>
                  <a:pt x="61164" y="3518348"/>
                </a:lnTo>
                <a:lnTo>
                  <a:pt x="46234" y="3461544"/>
                </a:lnTo>
                <a:lnTo>
                  <a:pt x="33359" y="3403565"/>
                </a:lnTo>
                <a:lnTo>
                  <a:pt x="22555" y="3344398"/>
                </a:lnTo>
                <a:lnTo>
                  <a:pt x="13838" y="3284028"/>
                </a:lnTo>
                <a:lnTo>
                  <a:pt x="7224" y="3222440"/>
                </a:lnTo>
                <a:lnTo>
                  <a:pt x="2730" y="3159621"/>
                </a:lnTo>
                <a:lnTo>
                  <a:pt x="372" y="3095554"/>
                </a:lnTo>
                <a:lnTo>
                  <a:pt x="0" y="3063049"/>
                </a:lnTo>
                <a:lnTo>
                  <a:pt x="167" y="3030227"/>
                </a:lnTo>
                <a:lnTo>
                  <a:pt x="2129" y="2963624"/>
                </a:lnTo>
                <a:lnTo>
                  <a:pt x="6277" y="2895732"/>
                </a:lnTo>
                <a:lnTo>
                  <a:pt x="12625" y="2826534"/>
                </a:lnTo>
                <a:lnTo>
                  <a:pt x="21190" y="2756018"/>
                </a:lnTo>
                <a:lnTo>
                  <a:pt x="31988" y="2684168"/>
                </a:lnTo>
                <a:lnTo>
                  <a:pt x="45036" y="2610970"/>
                </a:lnTo>
                <a:lnTo>
                  <a:pt x="60350" y="2536409"/>
                </a:lnTo>
                <a:lnTo>
                  <a:pt x="68861" y="2498614"/>
                </a:lnTo>
                <a:lnTo>
                  <a:pt x="77946" y="2460472"/>
                </a:lnTo>
                <a:lnTo>
                  <a:pt x="87604" y="2421982"/>
                </a:lnTo>
                <a:lnTo>
                  <a:pt x="97839" y="2383143"/>
                </a:lnTo>
                <a:lnTo>
                  <a:pt x="108653" y="2343952"/>
                </a:lnTo>
                <a:lnTo>
                  <a:pt x="120047" y="2304407"/>
                </a:lnTo>
                <a:lnTo>
                  <a:pt x="132024" y="2264508"/>
                </a:lnTo>
                <a:lnTo>
                  <a:pt x="144586" y="2224251"/>
                </a:lnTo>
                <a:lnTo>
                  <a:pt x="157735" y="2183636"/>
                </a:lnTo>
                <a:lnTo>
                  <a:pt x="171472" y="2142660"/>
                </a:lnTo>
                <a:lnTo>
                  <a:pt x="185800" y="2101322"/>
                </a:lnTo>
                <a:lnTo>
                  <a:pt x="200720" y="2059620"/>
                </a:lnTo>
                <a:lnTo>
                  <a:pt x="216236" y="2017552"/>
                </a:lnTo>
                <a:lnTo>
                  <a:pt x="232348" y="1975115"/>
                </a:lnTo>
                <a:lnTo>
                  <a:pt x="249060" y="1932309"/>
                </a:lnTo>
                <a:lnTo>
                  <a:pt x="266372" y="1889132"/>
                </a:lnTo>
                <a:lnTo>
                  <a:pt x="284287" y="1845582"/>
                </a:lnTo>
                <a:lnTo>
                  <a:pt x="302807" y="1801656"/>
                </a:lnTo>
                <a:lnTo>
                  <a:pt x="321934" y="1757353"/>
                </a:lnTo>
                <a:lnTo>
                  <a:pt x="341736" y="1713193"/>
                </a:lnTo>
                <a:lnTo>
                  <a:pt x="362230" y="1669552"/>
                </a:lnTo>
                <a:lnTo>
                  <a:pt x="383406" y="1626431"/>
                </a:lnTo>
                <a:lnTo>
                  <a:pt x="405257" y="1583832"/>
                </a:lnTo>
                <a:lnTo>
                  <a:pt x="427772" y="1541757"/>
                </a:lnTo>
                <a:lnTo>
                  <a:pt x="450941" y="1500208"/>
                </a:lnTo>
                <a:lnTo>
                  <a:pt x="474757" y="1459185"/>
                </a:lnTo>
                <a:lnTo>
                  <a:pt x="499210" y="1418692"/>
                </a:lnTo>
                <a:lnTo>
                  <a:pt x="524289" y="1378730"/>
                </a:lnTo>
                <a:lnTo>
                  <a:pt x="549987" y="1339300"/>
                </a:lnTo>
                <a:lnTo>
                  <a:pt x="576294" y="1300404"/>
                </a:lnTo>
                <a:lnTo>
                  <a:pt x="603200" y="1262044"/>
                </a:lnTo>
                <a:lnTo>
                  <a:pt x="630697" y="1224221"/>
                </a:lnTo>
                <a:lnTo>
                  <a:pt x="658775" y="1186938"/>
                </a:lnTo>
                <a:lnTo>
                  <a:pt x="687425" y="1150196"/>
                </a:lnTo>
                <a:lnTo>
                  <a:pt x="716637" y="1113997"/>
                </a:lnTo>
                <a:lnTo>
                  <a:pt x="746403" y="1078342"/>
                </a:lnTo>
                <a:lnTo>
                  <a:pt x="776713" y="1043233"/>
                </a:lnTo>
                <a:lnTo>
                  <a:pt x="807559" y="1008672"/>
                </a:lnTo>
                <a:lnTo>
                  <a:pt x="838929" y="974660"/>
                </a:lnTo>
                <a:lnTo>
                  <a:pt x="870816" y="941200"/>
                </a:lnTo>
                <a:lnTo>
                  <a:pt x="903211" y="908292"/>
                </a:lnTo>
                <a:lnTo>
                  <a:pt x="936103" y="875940"/>
                </a:lnTo>
                <a:lnTo>
                  <a:pt x="969484" y="844144"/>
                </a:lnTo>
                <a:lnTo>
                  <a:pt x="1003344" y="812906"/>
                </a:lnTo>
                <a:lnTo>
                  <a:pt x="1037675" y="782228"/>
                </a:lnTo>
                <a:lnTo>
                  <a:pt x="1072467" y="752111"/>
                </a:lnTo>
                <a:lnTo>
                  <a:pt x="1107710" y="722558"/>
                </a:lnTo>
                <a:lnTo>
                  <a:pt x="1143396" y="693569"/>
                </a:lnTo>
                <a:lnTo>
                  <a:pt x="1179515" y="665148"/>
                </a:lnTo>
                <a:lnTo>
                  <a:pt x="1216058" y="637294"/>
                </a:lnTo>
                <a:lnTo>
                  <a:pt x="1253016" y="610011"/>
                </a:lnTo>
                <a:lnTo>
                  <a:pt x="1290379" y="583300"/>
                </a:lnTo>
                <a:lnTo>
                  <a:pt x="1328138" y="557162"/>
                </a:lnTo>
                <a:lnTo>
                  <a:pt x="1366285" y="531600"/>
                </a:lnTo>
                <a:lnTo>
                  <a:pt x="1404809" y="506614"/>
                </a:lnTo>
                <a:lnTo>
                  <a:pt x="1443702" y="482208"/>
                </a:lnTo>
                <a:lnTo>
                  <a:pt x="1482954" y="458381"/>
                </a:lnTo>
                <a:lnTo>
                  <a:pt x="1522556" y="435137"/>
                </a:lnTo>
                <a:lnTo>
                  <a:pt x="1562499" y="412477"/>
                </a:lnTo>
                <a:lnTo>
                  <a:pt x="1602773" y="390402"/>
                </a:lnTo>
                <a:lnTo>
                  <a:pt x="1643370" y="368914"/>
                </a:lnTo>
                <a:lnTo>
                  <a:pt x="1684279" y="348016"/>
                </a:lnTo>
                <a:lnTo>
                  <a:pt x="1725493" y="327708"/>
                </a:lnTo>
                <a:lnTo>
                  <a:pt x="1767001" y="307992"/>
                </a:lnTo>
                <a:lnTo>
                  <a:pt x="1808794" y="288871"/>
                </a:lnTo>
                <a:lnTo>
                  <a:pt x="1850863" y="270346"/>
                </a:lnTo>
                <a:lnTo>
                  <a:pt x="1893200" y="252418"/>
                </a:lnTo>
                <a:lnTo>
                  <a:pt x="1935793" y="235089"/>
                </a:lnTo>
                <a:lnTo>
                  <a:pt x="1978635" y="218361"/>
                </a:lnTo>
                <a:lnTo>
                  <a:pt x="2021716" y="202236"/>
                </a:lnTo>
                <a:lnTo>
                  <a:pt x="2065027" y="186716"/>
                </a:lnTo>
                <a:lnTo>
                  <a:pt x="2108559" y="171801"/>
                </a:lnTo>
                <a:lnTo>
                  <a:pt x="2152302" y="157494"/>
                </a:lnTo>
                <a:lnTo>
                  <a:pt x="2196247" y="143797"/>
                </a:lnTo>
                <a:lnTo>
                  <a:pt x="2240385" y="130712"/>
                </a:lnTo>
                <a:lnTo>
                  <a:pt x="2284706" y="118239"/>
                </a:lnTo>
                <a:lnTo>
                  <a:pt x="2329202" y="106381"/>
                </a:lnTo>
                <a:lnTo>
                  <a:pt x="2373863" y="95139"/>
                </a:lnTo>
                <a:lnTo>
                  <a:pt x="2418680" y="84515"/>
                </a:lnTo>
                <a:lnTo>
                  <a:pt x="2463643" y="74511"/>
                </a:lnTo>
                <a:lnTo>
                  <a:pt x="2508744" y="65129"/>
                </a:lnTo>
                <a:lnTo>
                  <a:pt x="2553973" y="56370"/>
                </a:lnTo>
                <a:lnTo>
                  <a:pt x="2599320" y="48236"/>
                </a:lnTo>
                <a:lnTo>
                  <a:pt x="2644778" y="40729"/>
                </a:lnTo>
                <a:lnTo>
                  <a:pt x="2690336" y="33850"/>
                </a:lnTo>
                <a:lnTo>
                  <a:pt x="2735985" y="27601"/>
                </a:lnTo>
                <a:lnTo>
                  <a:pt x="2781715" y="21984"/>
                </a:lnTo>
                <a:lnTo>
                  <a:pt x="2827519" y="17000"/>
                </a:lnTo>
                <a:lnTo>
                  <a:pt x="2873386" y="12652"/>
                </a:lnTo>
                <a:lnTo>
                  <a:pt x="2919307" y="8941"/>
                </a:lnTo>
                <a:lnTo>
                  <a:pt x="2965273" y="5868"/>
                </a:lnTo>
                <a:lnTo>
                  <a:pt x="3011275" y="3436"/>
                </a:lnTo>
                <a:lnTo>
                  <a:pt x="3057303" y="1646"/>
                </a:lnTo>
                <a:lnTo>
                  <a:pt x="3103348" y="500"/>
                </a:lnTo>
                <a:lnTo>
                  <a:pt x="3149402" y="0"/>
                </a:lnTo>
                <a:lnTo>
                  <a:pt x="3195454" y="146"/>
                </a:lnTo>
                <a:lnTo>
                  <a:pt x="3241495" y="942"/>
                </a:lnTo>
                <a:lnTo>
                  <a:pt x="3287517" y="2388"/>
                </a:lnTo>
                <a:lnTo>
                  <a:pt x="3333509" y="4487"/>
                </a:lnTo>
                <a:lnTo>
                  <a:pt x="3379464" y="7239"/>
                </a:lnTo>
                <a:lnTo>
                  <a:pt x="3425371" y="10648"/>
                </a:lnTo>
                <a:lnTo>
                  <a:pt x="3471221" y="14714"/>
                </a:lnTo>
                <a:lnTo>
                  <a:pt x="3517005" y="19440"/>
                </a:lnTo>
                <a:lnTo>
                  <a:pt x="3562713" y="24826"/>
                </a:lnTo>
                <a:lnTo>
                  <a:pt x="3608338" y="30875"/>
                </a:lnTo>
                <a:lnTo>
                  <a:pt x="3653868" y="37588"/>
                </a:lnTo>
                <a:lnTo>
                  <a:pt x="3699295" y="44968"/>
                </a:lnTo>
                <a:lnTo>
                  <a:pt x="3744611" y="53015"/>
                </a:lnTo>
                <a:lnTo>
                  <a:pt x="3789804" y="61732"/>
                </a:lnTo>
                <a:lnTo>
                  <a:pt x="3834867" y="71120"/>
                </a:lnTo>
                <a:lnTo>
                  <a:pt x="3879790" y="81181"/>
                </a:lnTo>
                <a:lnTo>
                  <a:pt x="3924564" y="91917"/>
                </a:lnTo>
                <a:lnTo>
                  <a:pt x="3969180" y="103329"/>
                </a:lnTo>
                <a:lnTo>
                  <a:pt x="4013627" y="115420"/>
                </a:lnTo>
                <a:lnTo>
                  <a:pt x="4057898" y="128190"/>
                </a:lnTo>
                <a:lnTo>
                  <a:pt x="4101982" y="141642"/>
                </a:lnTo>
                <a:lnTo>
                  <a:pt x="4145871" y="155776"/>
                </a:lnTo>
                <a:lnTo>
                  <a:pt x="4189555" y="170596"/>
                </a:lnTo>
                <a:lnTo>
                  <a:pt x="4233026" y="186103"/>
                </a:lnTo>
                <a:lnTo>
                  <a:pt x="4276273" y="202298"/>
                </a:lnTo>
                <a:lnTo>
                  <a:pt x="4319288" y="219183"/>
                </a:lnTo>
                <a:lnTo>
                  <a:pt x="4362061" y="236760"/>
                </a:lnTo>
                <a:lnTo>
                  <a:pt x="4404583" y="255030"/>
                </a:lnTo>
                <a:lnTo>
                  <a:pt x="4446845" y="273996"/>
                </a:lnTo>
                <a:lnTo>
                  <a:pt x="4488837" y="293658"/>
                </a:lnTo>
                <a:lnTo>
                  <a:pt x="4530551" y="314020"/>
                </a:lnTo>
                <a:lnTo>
                  <a:pt x="4571977" y="335081"/>
                </a:lnTo>
                <a:lnTo>
                  <a:pt x="4613106" y="356845"/>
                </a:lnTo>
                <a:lnTo>
                  <a:pt x="4653928" y="379313"/>
                </a:lnTo>
                <a:lnTo>
                  <a:pt x="4694435" y="402486"/>
                </a:lnTo>
                <a:lnTo>
                  <a:pt x="4734617" y="426366"/>
                </a:lnTo>
                <a:lnTo>
                  <a:pt x="4774465" y="450955"/>
                </a:lnTo>
                <a:lnTo>
                  <a:pt x="4813969" y="476255"/>
                </a:lnTo>
                <a:lnTo>
                  <a:pt x="4853121" y="502268"/>
                </a:lnTo>
                <a:lnTo>
                  <a:pt x="4891910" y="528994"/>
                </a:lnTo>
                <a:lnTo>
                  <a:pt x="4930329" y="556437"/>
                </a:lnTo>
                <a:lnTo>
                  <a:pt x="4968368" y="584596"/>
                </a:lnTo>
                <a:lnTo>
                  <a:pt x="5006016" y="613475"/>
                </a:lnTo>
                <a:lnTo>
                  <a:pt x="5043266" y="643075"/>
                </a:lnTo>
                <a:lnTo>
                  <a:pt x="5080108" y="673398"/>
                </a:lnTo>
                <a:lnTo>
                  <a:pt x="5116533" y="704445"/>
                </a:lnTo>
                <a:lnTo>
                  <a:pt x="5152531" y="736218"/>
                </a:lnTo>
                <a:lnTo>
                  <a:pt x="5188093" y="768719"/>
                </a:lnTo>
                <a:lnTo>
                  <a:pt x="5223210" y="801950"/>
                </a:lnTo>
                <a:lnTo>
                  <a:pt x="5257872" y="835912"/>
                </a:lnTo>
                <a:lnTo>
                  <a:pt x="5292071" y="870606"/>
                </a:lnTo>
                <a:lnTo>
                  <a:pt x="5325798" y="906036"/>
                </a:lnTo>
                <a:lnTo>
                  <a:pt x="5359042" y="942201"/>
                </a:lnTo>
                <a:lnTo>
                  <a:pt x="5391795" y="979105"/>
                </a:lnTo>
                <a:lnTo>
                  <a:pt x="5424047" y="1016749"/>
                </a:lnTo>
                <a:lnTo>
                  <a:pt x="5455790" y="1055134"/>
                </a:lnTo>
                <a:lnTo>
                  <a:pt x="5487013" y="1094262"/>
                </a:lnTo>
                <a:lnTo>
                  <a:pt x="5517709" y="1134136"/>
                </a:lnTo>
                <a:lnTo>
                  <a:pt x="5547866" y="1174756"/>
                </a:lnTo>
                <a:lnTo>
                  <a:pt x="5577477" y="1216124"/>
                </a:lnTo>
                <a:lnTo>
                  <a:pt x="5606532" y="1258243"/>
                </a:lnTo>
                <a:lnTo>
                  <a:pt x="5635022" y="1301113"/>
                </a:lnTo>
                <a:lnTo>
                  <a:pt x="5662937" y="1344737"/>
                </a:lnTo>
                <a:lnTo>
                  <a:pt x="5690268" y="1389116"/>
                </a:lnTo>
                <a:lnTo>
                  <a:pt x="5717007" y="1434252"/>
                </a:lnTo>
                <a:lnTo>
                  <a:pt x="5743143" y="1480147"/>
                </a:lnTo>
                <a:lnTo>
                  <a:pt x="5768668" y="1526802"/>
                </a:lnTo>
                <a:lnTo>
                  <a:pt x="5793572" y="1574219"/>
                </a:lnTo>
                <a:lnTo>
                  <a:pt x="5817845" y="1622400"/>
                </a:lnTo>
                <a:lnTo>
                  <a:pt x="5841480" y="1671346"/>
                </a:lnTo>
                <a:lnTo>
                  <a:pt x="5864466" y="1721060"/>
                </a:lnTo>
                <a:lnTo>
                  <a:pt x="5886795" y="1771542"/>
                </a:lnTo>
                <a:lnTo>
                  <a:pt x="5908456" y="1822796"/>
                </a:lnTo>
                <a:lnTo>
                  <a:pt x="5929442" y="1874821"/>
                </a:lnTo>
                <a:lnTo>
                  <a:pt x="5949742" y="1927621"/>
                </a:lnTo>
                <a:lnTo>
                  <a:pt x="5969347" y="1981197"/>
                </a:lnTo>
                <a:lnTo>
                  <a:pt x="5988248" y="2035550"/>
                </a:lnTo>
                <a:lnTo>
                  <a:pt x="6006436" y="2090682"/>
                </a:lnTo>
                <a:lnTo>
                  <a:pt x="6023902" y="2146595"/>
                </a:lnTo>
                <a:lnTo>
                  <a:pt x="6040636" y="2203291"/>
                </a:lnTo>
                <a:lnTo>
                  <a:pt x="6056629" y="2260772"/>
                </a:lnTo>
                <a:lnTo>
                  <a:pt x="6071872" y="2319038"/>
                </a:lnTo>
                <a:lnTo>
                  <a:pt x="6086355" y="2378092"/>
                </a:lnTo>
                <a:lnTo>
                  <a:pt x="6100070" y="2437936"/>
                </a:lnTo>
                <a:lnTo>
                  <a:pt x="6113006" y="2498571"/>
                </a:lnTo>
                <a:lnTo>
                  <a:pt x="6125156" y="2559999"/>
                </a:lnTo>
                <a:lnTo>
                  <a:pt x="6136509" y="2622221"/>
                </a:lnTo>
                <a:lnTo>
                  <a:pt x="6147057" y="2685240"/>
                </a:lnTo>
                <a:lnTo>
                  <a:pt x="6156790" y="2749057"/>
                </a:lnTo>
                <a:lnTo>
                  <a:pt x="6165698" y="2813674"/>
                </a:lnTo>
                <a:lnTo>
                  <a:pt x="6173774" y="2879092"/>
                </a:lnTo>
                <a:lnTo>
                  <a:pt x="6181006" y="2945313"/>
                </a:lnTo>
                <a:lnTo>
                  <a:pt x="6187387" y="3012340"/>
                </a:lnTo>
                <a:lnTo>
                  <a:pt x="6192907" y="3080173"/>
                </a:lnTo>
                <a:lnTo>
                  <a:pt x="6197556" y="3148814"/>
                </a:lnTo>
                <a:lnTo>
                  <a:pt x="6201326" y="3218266"/>
                </a:lnTo>
                <a:lnTo>
                  <a:pt x="6204206" y="3288529"/>
                </a:lnTo>
                <a:lnTo>
                  <a:pt x="6206189" y="3359606"/>
                </a:lnTo>
                <a:lnTo>
                  <a:pt x="6207265" y="3431498"/>
                </a:lnTo>
                <a:lnTo>
                  <a:pt x="6207423" y="3504207"/>
                </a:lnTo>
                <a:lnTo>
                  <a:pt x="6206656" y="3577735"/>
                </a:lnTo>
                <a:lnTo>
                  <a:pt x="6204954" y="3652083"/>
                </a:lnTo>
                <a:lnTo>
                  <a:pt x="6202308" y="3727253"/>
                </a:lnTo>
                <a:lnTo>
                  <a:pt x="6198708" y="3803247"/>
                </a:lnTo>
                <a:lnTo>
                  <a:pt x="6194145" y="3880066"/>
                </a:lnTo>
                <a:lnTo>
                  <a:pt x="6188610" y="3957713"/>
                </a:lnTo>
                <a:lnTo>
                  <a:pt x="6182094" y="4036188"/>
                </a:lnTo>
                <a:lnTo>
                  <a:pt x="6174587" y="4115495"/>
                </a:lnTo>
                <a:lnTo>
                  <a:pt x="6166080" y="4195633"/>
                </a:lnTo>
                <a:lnTo>
                  <a:pt x="6156565" y="4276606"/>
                </a:lnTo>
                <a:lnTo>
                  <a:pt x="6146031" y="4358414"/>
                </a:lnTo>
                <a:lnTo>
                  <a:pt x="6134469" y="4441060"/>
                </a:lnTo>
                <a:lnTo>
                  <a:pt x="6121871" y="4524545"/>
                </a:lnTo>
                <a:lnTo>
                  <a:pt x="6108227" y="4608871"/>
                </a:lnTo>
                <a:lnTo>
                  <a:pt x="6093528" y="4694040"/>
                </a:lnTo>
                <a:lnTo>
                  <a:pt x="6077764" y="4780053"/>
                </a:lnTo>
                <a:lnTo>
                  <a:pt x="6060926" y="4866912"/>
                </a:lnTo>
                <a:lnTo>
                  <a:pt x="6043005" y="4954619"/>
                </a:lnTo>
                <a:lnTo>
                  <a:pt x="6023992" y="5043176"/>
                </a:lnTo>
                <a:lnTo>
                  <a:pt x="6003878" y="5132583"/>
                </a:lnTo>
                <a:lnTo>
                  <a:pt x="5982652" y="5222844"/>
                </a:lnTo>
                <a:lnTo>
                  <a:pt x="5960307" y="5313959"/>
                </a:lnTo>
                <a:lnTo>
                  <a:pt x="5936833" y="5405931"/>
                </a:lnTo>
                <a:lnTo>
                  <a:pt x="5912220" y="5498761"/>
                </a:lnTo>
              </a:path>
            </a:pathLst>
          </a:custGeom>
          <a:solidFill>
            <a:srgbClr val="D7EBDC"/>
          </a:solidFill>
          <a:ln w="15328">
            <a:noFill/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3" name="Graphic 14">
            <a:extLst>
              <a:ext uri="{FF2B5EF4-FFF2-40B4-BE49-F238E27FC236}">
                <a16:creationId xmlns:a16="http://schemas.microsoft.com/office/drawing/2014/main" id="{7E20C144-6D96-5073-5B3C-04431BB1E990}"/>
              </a:ext>
            </a:extLst>
          </p:cNvPr>
          <p:cNvSpPr/>
          <p:nvPr/>
        </p:nvSpPr>
        <p:spPr>
          <a:xfrm flipH="1">
            <a:off x="2414270" y="2117760"/>
            <a:ext cx="1429831" cy="1332269"/>
          </a:xfrm>
          <a:custGeom>
            <a:avLst/>
            <a:gdLst/>
            <a:ahLst/>
            <a:cxnLst/>
            <a:rect l="l" t="t" r="r" b="b"/>
            <a:pathLst>
              <a:path w="3220085" h="3776979">
                <a:moveTo>
                  <a:pt x="3052937" y="0"/>
                </a:moveTo>
                <a:lnTo>
                  <a:pt x="2996860" y="5356"/>
                </a:lnTo>
                <a:lnTo>
                  <a:pt x="2941113" y="10757"/>
                </a:lnTo>
                <a:lnTo>
                  <a:pt x="2885704" y="16210"/>
                </a:lnTo>
                <a:lnTo>
                  <a:pt x="2830637" y="21723"/>
                </a:lnTo>
                <a:lnTo>
                  <a:pt x="2775918" y="27301"/>
                </a:lnTo>
                <a:lnTo>
                  <a:pt x="2721554" y="32951"/>
                </a:lnTo>
                <a:lnTo>
                  <a:pt x="2667550" y="38681"/>
                </a:lnTo>
                <a:lnTo>
                  <a:pt x="2613911" y="44498"/>
                </a:lnTo>
                <a:lnTo>
                  <a:pt x="2560644" y="50407"/>
                </a:lnTo>
                <a:lnTo>
                  <a:pt x="2507754" y="56416"/>
                </a:lnTo>
                <a:lnTo>
                  <a:pt x="2455247" y="62532"/>
                </a:lnTo>
                <a:lnTo>
                  <a:pt x="2403128" y="68762"/>
                </a:lnTo>
                <a:lnTo>
                  <a:pt x="2351404" y="75112"/>
                </a:lnTo>
                <a:lnTo>
                  <a:pt x="2300080" y="81589"/>
                </a:lnTo>
                <a:lnTo>
                  <a:pt x="2249162" y="88201"/>
                </a:lnTo>
                <a:lnTo>
                  <a:pt x="2198656" y="94953"/>
                </a:lnTo>
                <a:lnTo>
                  <a:pt x="2148567" y="101853"/>
                </a:lnTo>
                <a:lnTo>
                  <a:pt x="2098902" y="108907"/>
                </a:lnTo>
                <a:lnTo>
                  <a:pt x="2049665" y="116123"/>
                </a:lnTo>
                <a:lnTo>
                  <a:pt x="2000863" y="123507"/>
                </a:lnTo>
                <a:lnTo>
                  <a:pt x="1952501" y="131067"/>
                </a:lnTo>
                <a:lnTo>
                  <a:pt x="1904586" y="138808"/>
                </a:lnTo>
                <a:lnTo>
                  <a:pt x="1857122" y="146737"/>
                </a:lnTo>
                <a:lnTo>
                  <a:pt x="1810117" y="154863"/>
                </a:lnTo>
                <a:lnTo>
                  <a:pt x="1763574" y="163190"/>
                </a:lnTo>
                <a:lnTo>
                  <a:pt x="1717501" y="171727"/>
                </a:lnTo>
                <a:lnTo>
                  <a:pt x="1671903" y="180480"/>
                </a:lnTo>
                <a:lnTo>
                  <a:pt x="1626785" y="189456"/>
                </a:lnTo>
                <a:lnTo>
                  <a:pt x="1582154" y="198662"/>
                </a:lnTo>
                <a:lnTo>
                  <a:pt x="1538015" y="208104"/>
                </a:lnTo>
                <a:lnTo>
                  <a:pt x="1494374" y="217789"/>
                </a:lnTo>
                <a:lnTo>
                  <a:pt x="1451237" y="227725"/>
                </a:lnTo>
                <a:lnTo>
                  <a:pt x="1408609" y="237917"/>
                </a:lnTo>
                <a:lnTo>
                  <a:pt x="1366496" y="248374"/>
                </a:lnTo>
                <a:lnTo>
                  <a:pt x="1324904" y="259101"/>
                </a:lnTo>
                <a:lnTo>
                  <a:pt x="1283839" y="270105"/>
                </a:lnTo>
                <a:lnTo>
                  <a:pt x="1243306" y="281394"/>
                </a:lnTo>
                <a:lnTo>
                  <a:pt x="1203312" y="292974"/>
                </a:lnTo>
                <a:lnTo>
                  <a:pt x="1163861" y="304853"/>
                </a:lnTo>
                <a:lnTo>
                  <a:pt x="1124961" y="317036"/>
                </a:lnTo>
                <a:lnTo>
                  <a:pt x="1086615" y="329530"/>
                </a:lnTo>
                <a:lnTo>
                  <a:pt x="1048831" y="342343"/>
                </a:lnTo>
                <a:lnTo>
                  <a:pt x="1011614" y="355482"/>
                </a:lnTo>
                <a:lnTo>
                  <a:pt x="974969" y="368952"/>
                </a:lnTo>
                <a:lnTo>
                  <a:pt x="938903" y="382762"/>
                </a:lnTo>
                <a:lnTo>
                  <a:pt x="903421" y="396917"/>
                </a:lnTo>
                <a:lnTo>
                  <a:pt x="834232" y="426293"/>
                </a:lnTo>
                <a:lnTo>
                  <a:pt x="767450" y="457134"/>
                </a:lnTo>
                <a:lnTo>
                  <a:pt x="703119" y="489495"/>
                </a:lnTo>
                <a:lnTo>
                  <a:pt x="641286" y="523430"/>
                </a:lnTo>
                <a:lnTo>
                  <a:pt x="581996" y="558995"/>
                </a:lnTo>
                <a:lnTo>
                  <a:pt x="525297" y="596243"/>
                </a:lnTo>
                <a:lnTo>
                  <a:pt x="471233" y="635230"/>
                </a:lnTo>
                <a:lnTo>
                  <a:pt x="419851" y="676010"/>
                </a:lnTo>
                <a:lnTo>
                  <a:pt x="371197" y="718638"/>
                </a:lnTo>
                <a:lnTo>
                  <a:pt x="325316" y="763168"/>
                </a:lnTo>
                <a:lnTo>
                  <a:pt x="282256" y="809655"/>
                </a:lnTo>
                <a:lnTo>
                  <a:pt x="242061" y="858154"/>
                </a:lnTo>
                <a:lnTo>
                  <a:pt x="204778" y="908719"/>
                </a:lnTo>
                <a:lnTo>
                  <a:pt x="170452" y="961406"/>
                </a:lnTo>
                <a:lnTo>
                  <a:pt x="139131" y="1016268"/>
                </a:lnTo>
                <a:lnTo>
                  <a:pt x="110859" y="1073360"/>
                </a:lnTo>
                <a:lnTo>
                  <a:pt x="85684" y="1132737"/>
                </a:lnTo>
                <a:lnTo>
                  <a:pt x="63649" y="1194454"/>
                </a:lnTo>
                <a:lnTo>
                  <a:pt x="44803" y="1258565"/>
                </a:lnTo>
                <a:lnTo>
                  <a:pt x="29191" y="1325125"/>
                </a:lnTo>
                <a:lnTo>
                  <a:pt x="16858" y="1394188"/>
                </a:lnTo>
                <a:lnTo>
                  <a:pt x="7852" y="1465810"/>
                </a:lnTo>
                <a:lnTo>
                  <a:pt x="2217" y="1540044"/>
                </a:lnTo>
                <a:lnTo>
                  <a:pt x="678" y="1578158"/>
                </a:lnTo>
                <a:lnTo>
                  <a:pt x="0" y="1616946"/>
                </a:lnTo>
                <a:lnTo>
                  <a:pt x="187" y="1656415"/>
                </a:lnTo>
                <a:lnTo>
                  <a:pt x="1246" y="1696570"/>
                </a:lnTo>
                <a:lnTo>
                  <a:pt x="3183" y="1737420"/>
                </a:lnTo>
                <a:lnTo>
                  <a:pt x="6003" y="1778971"/>
                </a:lnTo>
                <a:lnTo>
                  <a:pt x="9712" y="1821230"/>
                </a:lnTo>
                <a:lnTo>
                  <a:pt x="14315" y="1864203"/>
                </a:lnTo>
                <a:lnTo>
                  <a:pt x="19819" y="1907898"/>
                </a:lnTo>
                <a:lnTo>
                  <a:pt x="26229" y="1952322"/>
                </a:lnTo>
                <a:lnTo>
                  <a:pt x="33552" y="1997480"/>
                </a:lnTo>
                <a:lnTo>
                  <a:pt x="41792" y="2043381"/>
                </a:lnTo>
                <a:lnTo>
                  <a:pt x="50955" y="2090030"/>
                </a:lnTo>
                <a:lnTo>
                  <a:pt x="61048" y="2137435"/>
                </a:lnTo>
                <a:lnTo>
                  <a:pt x="72075" y="2185602"/>
                </a:lnTo>
                <a:lnTo>
                  <a:pt x="84043" y="2234539"/>
                </a:lnTo>
                <a:lnTo>
                  <a:pt x="96958" y="2284252"/>
                </a:lnTo>
                <a:lnTo>
                  <a:pt x="110825" y="2334748"/>
                </a:lnTo>
                <a:lnTo>
                  <a:pt x="125650" y="2386034"/>
                </a:lnTo>
                <a:lnTo>
                  <a:pt x="141439" y="2438116"/>
                </a:lnTo>
                <a:lnTo>
                  <a:pt x="158197" y="2491002"/>
                </a:lnTo>
                <a:lnTo>
                  <a:pt x="175930" y="2544699"/>
                </a:lnTo>
                <a:lnTo>
                  <a:pt x="198612" y="2608735"/>
                </a:lnTo>
                <a:lnTo>
                  <a:pt x="222847" y="2671199"/>
                </a:lnTo>
                <a:lnTo>
                  <a:pt x="248591" y="2732079"/>
                </a:lnTo>
                <a:lnTo>
                  <a:pt x="275799" y="2791364"/>
                </a:lnTo>
                <a:lnTo>
                  <a:pt x="304425" y="2849042"/>
                </a:lnTo>
                <a:lnTo>
                  <a:pt x="334425" y="2905101"/>
                </a:lnTo>
                <a:lnTo>
                  <a:pt x="365754" y="2959529"/>
                </a:lnTo>
                <a:lnTo>
                  <a:pt x="398367" y="3012316"/>
                </a:lnTo>
                <a:lnTo>
                  <a:pt x="432220" y="3063450"/>
                </a:lnTo>
                <a:lnTo>
                  <a:pt x="467266" y="3112918"/>
                </a:lnTo>
                <a:lnTo>
                  <a:pt x="503462" y="3160709"/>
                </a:lnTo>
                <a:lnTo>
                  <a:pt x="540763" y="3206812"/>
                </a:lnTo>
                <a:lnTo>
                  <a:pt x="579123" y="3251215"/>
                </a:lnTo>
                <a:lnTo>
                  <a:pt x="618498" y="3293906"/>
                </a:lnTo>
                <a:lnTo>
                  <a:pt x="658842" y="3334874"/>
                </a:lnTo>
                <a:lnTo>
                  <a:pt x="700112" y="3374107"/>
                </a:lnTo>
                <a:lnTo>
                  <a:pt x="742262" y="3411594"/>
                </a:lnTo>
                <a:lnTo>
                  <a:pt x="785246" y="3447322"/>
                </a:lnTo>
                <a:lnTo>
                  <a:pt x="829021" y="3481281"/>
                </a:lnTo>
                <a:lnTo>
                  <a:pt x="873542" y="3513459"/>
                </a:lnTo>
                <a:lnTo>
                  <a:pt x="918762" y="3543843"/>
                </a:lnTo>
                <a:lnTo>
                  <a:pt x="964639" y="3572423"/>
                </a:lnTo>
                <a:lnTo>
                  <a:pt x="1011126" y="3599187"/>
                </a:lnTo>
                <a:lnTo>
                  <a:pt x="1058179" y="3624123"/>
                </a:lnTo>
                <a:lnTo>
                  <a:pt x="1105752" y="3647219"/>
                </a:lnTo>
                <a:lnTo>
                  <a:pt x="1153802" y="3668464"/>
                </a:lnTo>
                <a:lnTo>
                  <a:pt x="1202283" y="3687847"/>
                </a:lnTo>
                <a:lnTo>
                  <a:pt x="1251150" y="3705355"/>
                </a:lnTo>
                <a:lnTo>
                  <a:pt x="1300359" y="3720978"/>
                </a:lnTo>
                <a:lnTo>
                  <a:pt x="1349863" y="3734703"/>
                </a:lnTo>
                <a:lnTo>
                  <a:pt x="1399620" y="3746518"/>
                </a:lnTo>
                <a:lnTo>
                  <a:pt x="1449583" y="3756413"/>
                </a:lnTo>
                <a:lnTo>
                  <a:pt x="1499708" y="3764376"/>
                </a:lnTo>
                <a:lnTo>
                  <a:pt x="1549949" y="3770395"/>
                </a:lnTo>
                <a:lnTo>
                  <a:pt x="1600263" y="3774458"/>
                </a:lnTo>
                <a:lnTo>
                  <a:pt x="1650603" y="3776553"/>
                </a:lnTo>
                <a:lnTo>
                  <a:pt x="1675770" y="3776860"/>
                </a:lnTo>
                <a:lnTo>
                  <a:pt x="1700926" y="3776670"/>
                </a:lnTo>
                <a:lnTo>
                  <a:pt x="1751186" y="3774796"/>
                </a:lnTo>
                <a:lnTo>
                  <a:pt x="1801339" y="3770921"/>
                </a:lnTo>
                <a:lnTo>
                  <a:pt x="1851339" y="3765031"/>
                </a:lnTo>
                <a:lnTo>
                  <a:pt x="1901142" y="3757116"/>
                </a:lnTo>
                <a:lnTo>
                  <a:pt x="1950702" y="3747164"/>
                </a:lnTo>
                <a:lnTo>
                  <a:pt x="1999975" y="3735164"/>
                </a:lnTo>
                <a:lnTo>
                  <a:pt x="2048916" y="3721103"/>
                </a:lnTo>
                <a:lnTo>
                  <a:pt x="2097480" y="3704971"/>
                </a:lnTo>
                <a:lnTo>
                  <a:pt x="2145623" y="3686755"/>
                </a:lnTo>
                <a:lnTo>
                  <a:pt x="2193298" y="3666444"/>
                </a:lnTo>
                <a:lnTo>
                  <a:pt x="2240462" y="3644026"/>
                </a:lnTo>
                <a:lnTo>
                  <a:pt x="2287070" y="3619490"/>
                </a:lnTo>
                <a:lnTo>
                  <a:pt x="2333076" y="3592825"/>
                </a:lnTo>
                <a:lnTo>
                  <a:pt x="2378435" y="3564017"/>
                </a:lnTo>
                <a:lnTo>
                  <a:pt x="2423104" y="3533057"/>
                </a:lnTo>
                <a:lnTo>
                  <a:pt x="2467036" y="3499931"/>
                </a:lnTo>
                <a:lnTo>
                  <a:pt x="2510187" y="3464630"/>
                </a:lnTo>
                <a:lnTo>
                  <a:pt x="2552513" y="3427140"/>
                </a:lnTo>
                <a:lnTo>
                  <a:pt x="2593967" y="3387451"/>
                </a:lnTo>
                <a:lnTo>
                  <a:pt x="2634507" y="3345550"/>
                </a:lnTo>
                <a:lnTo>
                  <a:pt x="2674085" y="3301427"/>
                </a:lnTo>
                <a:lnTo>
                  <a:pt x="2712658" y="3255069"/>
                </a:lnTo>
                <a:lnTo>
                  <a:pt x="2750181" y="3206465"/>
                </a:lnTo>
                <a:lnTo>
                  <a:pt x="2786608" y="3155603"/>
                </a:lnTo>
                <a:lnTo>
                  <a:pt x="2821895" y="3102472"/>
                </a:lnTo>
                <a:lnTo>
                  <a:pt x="2855998" y="3047060"/>
                </a:lnTo>
                <a:lnTo>
                  <a:pt x="2888870" y="2989355"/>
                </a:lnTo>
                <a:lnTo>
                  <a:pt x="2920467" y="2929346"/>
                </a:lnTo>
                <a:lnTo>
                  <a:pt x="2950745" y="2867022"/>
                </a:lnTo>
                <a:lnTo>
                  <a:pt x="2979658" y="2802370"/>
                </a:lnTo>
                <a:lnTo>
                  <a:pt x="3007162" y="2735378"/>
                </a:lnTo>
                <a:lnTo>
                  <a:pt x="3033211" y="2666037"/>
                </a:lnTo>
                <a:lnTo>
                  <a:pt x="3057761" y="2594333"/>
                </a:lnTo>
                <a:lnTo>
                  <a:pt x="3069460" y="2557591"/>
                </a:lnTo>
                <a:lnTo>
                  <a:pt x="3080767" y="2520255"/>
                </a:lnTo>
                <a:lnTo>
                  <a:pt x="3091677" y="2482322"/>
                </a:lnTo>
                <a:lnTo>
                  <a:pt x="3102184" y="2443791"/>
                </a:lnTo>
                <a:lnTo>
                  <a:pt x="3112283" y="2404661"/>
                </a:lnTo>
                <a:lnTo>
                  <a:pt x="3121967" y="2364930"/>
                </a:lnTo>
                <a:lnTo>
                  <a:pt x="3131232" y="2324597"/>
                </a:lnTo>
                <a:lnTo>
                  <a:pt x="3140071" y="2283661"/>
                </a:lnTo>
                <a:lnTo>
                  <a:pt x="3148479" y="2242119"/>
                </a:lnTo>
                <a:lnTo>
                  <a:pt x="3156451" y="2199971"/>
                </a:lnTo>
                <a:lnTo>
                  <a:pt x="3163981" y="2157215"/>
                </a:lnTo>
                <a:lnTo>
                  <a:pt x="3171063" y="2113849"/>
                </a:lnTo>
                <a:lnTo>
                  <a:pt x="3177692" y="2069873"/>
                </a:lnTo>
                <a:lnTo>
                  <a:pt x="3183861" y="2025284"/>
                </a:lnTo>
                <a:lnTo>
                  <a:pt x="3189566" y="1980081"/>
                </a:lnTo>
                <a:lnTo>
                  <a:pt x="3194801" y="1934263"/>
                </a:lnTo>
                <a:lnTo>
                  <a:pt x="3199560" y="1887828"/>
                </a:lnTo>
                <a:lnTo>
                  <a:pt x="3203837" y="1840775"/>
                </a:lnTo>
                <a:lnTo>
                  <a:pt x="3207628" y="1793103"/>
                </a:lnTo>
                <a:lnTo>
                  <a:pt x="3210925" y="1744809"/>
                </a:lnTo>
                <a:lnTo>
                  <a:pt x="3213725" y="1695893"/>
                </a:lnTo>
                <a:lnTo>
                  <a:pt x="3216021" y="1646353"/>
                </a:lnTo>
                <a:lnTo>
                  <a:pt x="3217807" y="1596187"/>
                </a:lnTo>
                <a:lnTo>
                  <a:pt x="3219078" y="1545395"/>
                </a:lnTo>
                <a:lnTo>
                  <a:pt x="3219828" y="1493974"/>
                </a:lnTo>
                <a:lnTo>
                  <a:pt x="3220052" y="1441924"/>
                </a:lnTo>
                <a:lnTo>
                  <a:pt x="3219744" y="1389242"/>
                </a:lnTo>
                <a:lnTo>
                  <a:pt x="3218898" y="1335928"/>
                </a:lnTo>
                <a:lnTo>
                  <a:pt x="3217510" y="1281979"/>
                </a:lnTo>
                <a:lnTo>
                  <a:pt x="3215572" y="1227395"/>
                </a:lnTo>
                <a:lnTo>
                  <a:pt x="3213080" y="1172174"/>
                </a:lnTo>
                <a:lnTo>
                  <a:pt x="3210028" y="1116314"/>
                </a:lnTo>
                <a:lnTo>
                  <a:pt x="3206411" y="1059814"/>
                </a:lnTo>
                <a:lnTo>
                  <a:pt x="3202222" y="1002673"/>
                </a:lnTo>
                <a:lnTo>
                  <a:pt x="3197457" y="944889"/>
                </a:lnTo>
                <a:lnTo>
                  <a:pt x="3192109" y="886461"/>
                </a:lnTo>
                <a:lnTo>
                  <a:pt x="3186173" y="827387"/>
                </a:lnTo>
                <a:lnTo>
                  <a:pt x="3179643" y="767666"/>
                </a:lnTo>
                <a:lnTo>
                  <a:pt x="3172514" y="707296"/>
                </a:lnTo>
                <a:lnTo>
                  <a:pt x="3164780" y="646276"/>
                </a:lnTo>
                <a:lnTo>
                  <a:pt x="3156436" y="584604"/>
                </a:lnTo>
                <a:lnTo>
                  <a:pt x="3147475" y="522280"/>
                </a:lnTo>
                <a:lnTo>
                  <a:pt x="3137893" y="459301"/>
                </a:lnTo>
                <a:lnTo>
                  <a:pt x="3127683" y="395665"/>
                </a:lnTo>
                <a:lnTo>
                  <a:pt x="3116841" y="331373"/>
                </a:lnTo>
                <a:lnTo>
                  <a:pt x="3105359" y="266422"/>
                </a:lnTo>
                <a:lnTo>
                  <a:pt x="3093234" y="200810"/>
                </a:lnTo>
                <a:lnTo>
                  <a:pt x="3080459" y="134537"/>
                </a:lnTo>
                <a:lnTo>
                  <a:pt x="3067029" y="67601"/>
                </a:lnTo>
                <a:lnTo>
                  <a:pt x="3052937" y="0"/>
                </a:lnTo>
              </a:path>
            </a:pathLst>
          </a:custGeom>
          <a:ln w="9588">
            <a:solidFill>
              <a:srgbClr val="037F30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32" name="Graphic 170">
            <a:extLst>
              <a:ext uri="{FF2B5EF4-FFF2-40B4-BE49-F238E27FC236}">
                <a16:creationId xmlns:a16="http://schemas.microsoft.com/office/drawing/2014/main" id="{B79CF4F0-CF03-8446-C399-0B2C114C4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62179" y="2427340"/>
            <a:ext cx="713510" cy="835329"/>
          </a:xfrm>
          <a:prstGeom prst="rect">
            <a:avLst/>
          </a:prstGeom>
        </p:spPr>
      </p:pic>
      <p:pic>
        <p:nvPicPr>
          <p:cNvPr id="10" name="Obraz 9" descr="Obraz zawierający ubrania, osoba, meble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579CAD4A-A8C4-2376-B8E2-DD6934BFA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824" y="1676536"/>
            <a:ext cx="2619800" cy="3493766"/>
          </a:xfrm>
          <a:prstGeom prst="rect">
            <a:avLst/>
          </a:prstGeom>
        </p:spPr>
      </p:pic>
      <p:pic>
        <p:nvPicPr>
          <p:cNvPr id="13" name="Obraz 12" descr="Obraz zawierający w pomieszczeniu, stół, meble, scena&#10;&#10;Zawartość wygenerowana przez AI może być niepoprawna.">
            <a:extLst>
              <a:ext uri="{FF2B5EF4-FFF2-40B4-BE49-F238E27FC236}">
                <a16:creationId xmlns:a16="http://schemas.microsoft.com/office/drawing/2014/main" id="{F0CA694F-5369-96D5-6BFF-92D121511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0762" y="2495752"/>
            <a:ext cx="2555466" cy="3407971"/>
          </a:xfrm>
          <a:prstGeom prst="rect">
            <a:avLst/>
          </a:prstGeom>
        </p:spPr>
      </p:pic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6DEE98BD-D3C2-D8DC-2D2B-41E6DC122F5C}"/>
              </a:ext>
            </a:extLst>
          </p:cNvPr>
          <p:cNvSpPr txBox="1">
            <a:spLocks/>
          </p:cNvSpPr>
          <p:nvPr/>
        </p:nvSpPr>
        <p:spPr>
          <a:xfrm>
            <a:off x="2451886" y="4977226"/>
            <a:ext cx="3998135" cy="8474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/>
              <a:t>Spirometria</a:t>
            </a:r>
          </a:p>
          <a:p>
            <a:r>
              <a:rPr lang="pl-PL" sz="1200" dirty="0"/>
              <a:t>Przesiewowe badanie wzroku</a:t>
            </a:r>
          </a:p>
          <a:p>
            <a:r>
              <a:rPr lang="pl-PL" sz="1200" dirty="0"/>
              <a:t>Pomiar ciśnienia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3417113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5A1172C7-D6BA-A409-7272-B6B3C1F01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367494"/>
            <a:ext cx="9144000" cy="735880"/>
          </a:xfrm>
        </p:spPr>
        <p:txBody>
          <a:bodyPr>
            <a:normAutofit fontScale="90000"/>
          </a:bodyPr>
          <a:lstStyle/>
          <a:p>
            <a:r>
              <a:rPr lang="pl-PL" dirty="0"/>
              <a:t>STATYSTYCZNE DANE ZBIORCZE AKCJI PROFILAKTYCZNEJ Z DNIA 25.10.2025r </a:t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C25476E-EBDA-4DE2-524C-904CDD728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111613"/>
              </p:ext>
            </p:extLst>
          </p:nvPr>
        </p:nvGraphicFramePr>
        <p:xfrm>
          <a:off x="605424" y="1189971"/>
          <a:ext cx="6394217" cy="389365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05308">
                  <a:extLst>
                    <a:ext uri="{9D8B030D-6E8A-4147-A177-3AD203B41FA5}">
                      <a16:colId xmlns:a16="http://schemas.microsoft.com/office/drawing/2014/main" val="1146146975"/>
                    </a:ext>
                  </a:extLst>
                </a:gridCol>
                <a:gridCol w="882907">
                  <a:extLst>
                    <a:ext uri="{9D8B030D-6E8A-4147-A177-3AD203B41FA5}">
                      <a16:colId xmlns:a16="http://schemas.microsoft.com/office/drawing/2014/main" val="3326083181"/>
                    </a:ext>
                  </a:extLst>
                </a:gridCol>
                <a:gridCol w="2706002">
                  <a:extLst>
                    <a:ext uri="{9D8B030D-6E8A-4147-A177-3AD203B41FA5}">
                      <a16:colId xmlns:a16="http://schemas.microsoft.com/office/drawing/2014/main" val="782830036"/>
                    </a:ext>
                  </a:extLst>
                </a:gridCol>
              </a:tblGrid>
              <a:tr h="785930">
                <a:tc gridSpan="3">
                  <a:txBody>
                    <a:bodyPr/>
                    <a:lstStyle/>
                    <a:p>
                      <a:pPr lvl="1" algn="ctr" fontAlgn="ctr"/>
                      <a:r>
                        <a:rPr lang="pl-PL" sz="1400" b="1" u="none" strike="noStrike" spc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Akcja wyjazdowa</a:t>
                      </a:r>
                      <a:endParaRPr lang="pl-PL" sz="1400" b="1" i="0" u="none" strike="noStrike" spc="0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981364"/>
                  </a:ext>
                </a:extLst>
              </a:tr>
              <a:tr h="410446">
                <a:tc gridSpan="3">
                  <a:txBody>
                    <a:bodyPr/>
                    <a:lstStyle/>
                    <a:p>
                      <a:pPr lvl="1" algn="l" fontAlgn="ctr"/>
                      <a:r>
                        <a:rPr lang="pl-PL" sz="1200" b="1" u="none" strike="noStrike" spc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STATYSTYKI</a:t>
                      </a:r>
                      <a:endParaRPr lang="pl-PL" sz="1200" b="1" i="0" u="none" strike="noStrike" spc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092907"/>
                  </a:ext>
                </a:extLst>
              </a:tr>
              <a:tr h="1091205">
                <a:tc>
                  <a:txBody>
                    <a:bodyPr/>
                    <a:lstStyle/>
                    <a:p>
                      <a:pPr lvl="1" algn="l" fontAlgn="ctr"/>
                      <a:r>
                        <a:rPr lang="pl-PL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Ilość pacjentów zarejestrowanych podczas akcji profilaktycznej </a:t>
                      </a:r>
                    </a:p>
                  </a:txBody>
                  <a:tcPr marL="9525" marR="9525" marT="9525" marB="0" anchor="ctr"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1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333</a:t>
                      </a:r>
                      <a:endParaRPr lang="pl-PL" sz="110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954631"/>
                  </a:ext>
                </a:extLst>
              </a:tr>
              <a:tr h="715819">
                <a:tc gridSpan="3">
                  <a:txBody>
                    <a:bodyPr/>
                    <a:lstStyle/>
                    <a:p>
                      <a:pPr lvl="1" algn="l" fontAlgn="ctr">
                        <a:lnSpc>
                          <a:spcPct val="100000"/>
                        </a:lnSpc>
                      </a:pPr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Podział Pacjentów ze względu</a:t>
                      </a:r>
                      <a:br>
                        <a:rPr lang="pl-PL" sz="1200" b="1" u="none" strike="noStrike" dirty="0">
                          <a:solidFill>
                            <a:srgbClr val="43465E"/>
                          </a:solidFill>
                          <a:effectLst/>
                          <a:latin typeface="+mn-lt"/>
                        </a:rPr>
                      </a:br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 rodzaj wykonywanych badań: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025970"/>
                  </a:ext>
                </a:extLst>
              </a:tr>
              <a:tr h="296752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/>
                        <a:t>glukoza</a:t>
                      </a:r>
                    </a:p>
                  </a:txBody>
                  <a:tcPr marL="9525" marR="9525" marT="9525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pl-PL" sz="11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59</a:t>
                      </a:r>
                      <a:endParaRPr lang="pl-PL" sz="110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69</a:t>
                      </a:r>
                      <a:endParaRPr lang="pl-PL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904368"/>
                  </a:ext>
                </a:extLst>
              </a:tr>
              <a:tr h="296752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/>
                        <a:t>lipidogram</a:t>
                      </a:r>
                    </a:p>
                  </a:txBody>
                  <a:tcPr marL="9525" marR="9525" marT="9525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pl-PL" sz="11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pl-PL" sz="110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F3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F3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564840"/>
                  </a:ext>
                </a:extLst>
              </a:tr>
              <a:tr h="296752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/>
                        <a:t>HCV</a:t>
                      </a:r>
                    </a:p>
                  </a:txBody>
                  <a:tcPr marL="9525" marR="9525" marT="9525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pl-PL" sz="11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solidFill>
                            <a:schemeClr val="accent1"/>
                          </a:solidFill>
                        </a:rPr>
                        <a:t>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517446"/>
                  </a:ext>
                </a:extLst>
              </a:tr>
            </a:tbl>
          </a:graphicData>
        </a:graphic>
      </p:graphicFrame>
      <p:grpSp>
        <p:nvGrpSpPr>
          <p:cNvPr id="3" name="Group 4">
            <a:extLst>
              <a:ext uri="{FF2B5EF4-FFF2-40B4-BE49-F238E27FC236}">
                <a16:creationId xmlns:a16="http://schemas.microsoft.com/office/drawing/2014/main" id="{1EA27E7C-8D11-32E4-45FD-B9459FDDB2BA}"/>
              </a:ext>
            </a:extLst>
          </p:cNvPr>
          <p:cNvGrpSpPr/>
          <p:nvPr/>
        </p:nvGrpSpPr>
        <p:grpSpPr>
          <a:xfrm>
            <a:off x="7484882" y="1295574"/>
            <a:ext cx="4094375" cy="4273454"/>
            <a:chOff x="5333919" y="187306"/>
            <a:chExt cx="5979284" cy="5971386"/>
          </a:xfrm>
        </p:grpSpPr>
        <p:pic>
          <p:nvPicPr>
            <p:cNvPr id="7" name="Grafika 6">
              <a:extLst>
                <a:ext uri="{FF2B5EF4-FFF2-40B4-BE49-F238E27FC236}">
                  <a16:creationId xmlns:a16="http://schemas.microsoft.com/office/drawing/2014/main" id="{467E1465-6CF5-C099-DD9B-FFA04340C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1413419">
              <a:off x="5372230" y="1158352"/>
              <a:ext cx="5940973" cy="5000340"/>
            </a:xfrm>
            <a:prstGeom prst="rect">
              <a:avLst/>
            </a:prstGeom>
          </p:spPr>
        </p:pic>
        <p:sp>
          <p:nvSpPr>
            <p:cNvPr id="9" name="Graphic 5">
              <a:extLst>
                <a:ext uri="{FF2B5EF4-FFF2-40B4-BE49-F238E27FC236}">
                  <a16:creationId xmlns:a16="http://schemas.microsoft.com/office/drawing/2014/main" id="{8F4DAB32-EDCE-E4F2-FFE5-3B4DFDBC635B}"/>
                </a:ext>
              </a:extLst>
            </p:cNvPr>
            <p:cNvSpPr/>
            <p:nvPr/>
          </p:nvSpPr>
          <p:spPr>
            <a:xfrm rot="20352584">
              <a:off x="5333919" y="187306"/>
              <a:ext cx="5968858" cy="5287631"/>
            </a:xfrm>
            <a:custGeom>
              <a:avLst/>
              <a:gdLst/>
              <a:ahLst/>
              <a:cxnLst/>
              <a:rect l="l" t="t" r="r" b="b"/>
              <a:pathLst>
                <a:path w="6207760" h="5499100">
                  <a:moveTo>
                    <a:pt x="5912220" y="5498761"/>
                  </a:moveTo>
                  <a:lnTo>
                    <a:pt x="5850507" y="5493743"/>
                  </a:lnTo>
                  <a:lnTo>
                    <a:pt x="5788999" y="5488707"/>
                  </a:lnTo>
                  <a:lnTo>
                    <a:pt x="5727698" y="5483652"/>
                  </a:lnTo>
                  <a:lnTo>
                    <a:pt x="5666608" y="5478575"/>
                  </a:lnTo>
                  <a:lnTo>
                    <a:pt x="5605728" y="5473475"/>
                  </a:lnTo>
                  <a:lnTo>
                    <a:pt x="5545063" y="5468350"/>
                  </a:lnTo>
                  <a:lnTo>
                    <a:pt x="5484613" y="5463198"/>
                  </a:lnTo>
                  <a:lnTo>
                    <a:pt x="5424381" y="5458017"/>
                  </a:lnTo>
                  <a:lnTo>
                    <a:pt x="5364368" y="5452805"/>
                  </a:lnTo>
                  <a:lnTo>
                    <a:pt x="5304577" y="5447561"/>
                  </a:lnTo>
                  <a:lnTo>
                    <a:pt x="5245010" y="5442282"/>
                  </a:lnTo>
                  <a:lnTo>
                    <a:pt x="5185668" y="5436968"/>
                  </a:lnTo>
                  <a:lnTo>
                    <a:pt x="5126555" y="5431616"/>
                  </a:lnTo>
                  <a:lnTo>
                    <a:pt x="5067671" y="5426224"/>
                  </a:lnTo>
                  <a:lnTo>
                    <a:pt x="5009019" y="5420790"/>
                  </a:lnTo>
                  <a:lnTo>
                    <a:pt x="4950600" y="5415314"/>
                  </a:lnTo>
                  <a:lnTo>
                    <a:pt x="4892418" y="5409792"/>
                  </a:lnTo>
                  <a:lnTo>
                    <a:pt x="4834474" y="5404223"/>
                  </a:lnTo>
                  <a:lnTo>
                    <a:pt x="4776769" y="5398605"/>
                  </a:lnTo>
                  <a:lnTo>
                    <a:pt x="4719307" y="5392937"/>
                  </a:lnTo>
                  <a:lnTo>
                    <a:pt x="4662089" y="5387217"/>
                  </a:lnTo>
                  <a:lnTo>
                    <a:pt x="4605116" y="5381442"/>
                  </a:lnTo>
                  <a:lnTo>
                    <a:pt x="4548392" y="5375611"/>
                  </a:lnTo>
                  <a:lnTo>
                    <a:pt x="4491918" y="5369723"/>
                  </a:lnTo>
                  <a:lnTo>
                    <a:pt x="4435696" y="5363775"/>
                  </a:lnTo>
                  <a:lnTo>
                    <a:pt x="4379728" y="5357765"/>
                  </a:lnTo>
                  <a:lnTo>
                    <a:pt x="4324016" y="5351692"/>
                  </a:lnTo>
                  <a:lnTo>
                    <a:pt x="4268562" y="5345554"/>
                  </a:lnTo>
                  <a:lnTo>
                    <a:pt x="4213369" y="5339350"/>
                  </a:lnTo>
                  <a:lnTo>
                    <a:pt x="4158438" y="5333076"/>
                  </a:lnTo>
                  <a:lnTo>
                    <a:pt x="4103771" y="5326732"/>
                  </a:lnTo>
                  <a:lnTo>
                    <a:pt x="4049371" y="5320316"/>
                  </a:lnTo>
                  <a:lnTo>
                    <a:pt x="3995239" y="5313826"/>
                  </a:lnTo>
                  <a:lnTo>
                    <a:pt x="3941377" y="5307259"/>
                  </a:lnTo>
                  <a:lnTo>
                    <a:pt x="3887787" y="5300615"/>
                  </a:lnTo>
                  <a:lnTo>
                    <a:pt x="3834473" y="5293892"/>
                  </a:lnTo>
                  <a:lnTo>
                    <a:pt x="3781434" y="5287087"/>
                  </a:lnTo>
                  <a:lnTo>
                    <a:pt x="3728674" y="5280199"/>
                  </a:lnTo>
                  <a:lnTo>
                    <a:pt x="3676195" y="5273225"/>
                  </a:lnTo>
                  <a:lnTo>
                    <a:pt x="3623998" y="5266165"/>
                  </a:lnTo>
                  <a:lnTo>
                    <a:pt x="3572085" y="5259017"/>
                  </a:lnTo>
                  <a:lnTo>
                    <a:pt x="3520459" y="5251778"/>
                  </a:lnTo>
                  <a:lnTo>
                    <a:pt x="3469122" y="5244446"/>
                  </a:lnTo>
                  <a:lnTo>
                    <a:pt x="3418076" y="5237021"/>
                  </a:lnTo>
                  <a:lnTo>
                    <a:pt x="3367322" y="5229499"/>
                  </a:lnTo>
                  <a:lnTo>
                    <a:pt x="3316863" y="5221880"/>
                  </a:lnTo>
                  <a:lnTo>
                    <a:pt x="3266700" y="5214162"/>
                  </a:lnTo>
                  <a:lnTo>
                    <a:pt x="3216837" y="5206342"/>
                  </a:lnTo>
                  <a:lnTo>
                    <a:pt x="3167274" y="5198419"/>
                  </a:lnTo>
                  <a:lnTo>
                    <a:pt x="3118014" y="5190391"/>
                  </a:lnTo>
                  <a:lnTo>
                    <a:pt x="3069058" y="5182257"/>
                  </a:lnTo>
                  <a:lnTo>
                    <a:pt x="3020410" y="5174013"/>
                  </a:lnTo>
                  <a:lnTo>
                    <a:pt x="2972071" y="5165660"/>
                  </a:lnTo>
                  <a:lnTo>
                    <a:pt x="2924042" y="5157194"/>
                  </a:lnTo>
                  <a:lnTo>
                    <a:pt x="2876326" y="5148614"/>
                  </a:lnTo>
                  <a:lnTo>
                    <a:pt x="2828926" y="5139918"/>
                  </a:lnTo>
                  <a:lnTo>
                    <a:pt x="2781842" y="5131105"/>
                  </a:lnTo>
                  <a:lnTo>
                    <a:pt x="2735078" y="5122172"/>
                  </a:lnTo>
                  <a:lnTo>
                    <a:pt x="2688634" y="5113118"/>
                  </a:lnTo>
                  <a:lnTo>
                    <a:pt x="2642514" y="5103941"/>
                  </a:lnTo>
                  <a:lnTo>
                    <a:pt x="2596719" y="5094639"/>
                  </a:lnTo>
                  <a:lnTo>
                    <a:pt x="2551250" y="5085210"/>
                  </a:lnTo>
                  <a:lnTo>
                    <a:pt x="2506112" y="5075653"/>
                  </a:lnTo>
                  <a:lnTo>
                    <a:pt x="2461304" y="5065965"/>
                  </a:lnTo>
                  <a:lnTo>
                    <a:pt x="2416829" y="5056146"/>
                  </a:lnTo>
                  <a:lnTo>
                    <a:pt x="2372690" y="5046192"/>
                  </a:lnTo>
                  <a:lnTo>
                    <a:pt x="2328888" y="5036103"/>
                  </a:lnTo>
                  <a:lnTo>
                    <a:pt x="2285425" y="5025876"/>
                  </a:lnTo>
                  <a:lnTo>
                    <a:pt x="2242304" y="5015509"/>
                  </a:lnTo>
                  <a:lnTo>
                    <a:pt x="2199526" y="5005002"/>
                  </a:lnTo>
                  <a:lnTo>
                    <a:pt x="2157094" y="4994351"/>
                  </a:lnTo>
                  <a:lnTo>
                    <a:pt x="2115009" y="4983555"/>
                  </a:lnTo>
                  <a:lnTo>
                    <a:pt x="2073273" y="4972613"/>
                  </a:lnTo>
                  <a:lnTo>
                    <a:pt x="2031889" y="4961523"/>
                  </a:lnTo>
                  <a:lnTo>
                    <a:pt x="1990858" y="4950282"/>
                  </a:lnTo>
                  <a:lnTo>
                    <a:pt x="1950183" y="4938889"/>
                  </a:lnTo>
                  <a:lnTo>
                    <a:pt x="1909865" y="4927342"/>
                  </a:lnTo>
                  <a:lnTo>
                    <a:pt x="1869907" y="4915640"/>
                  </a:lnTo>
                  <a:lnTo>
                    <a:pt x="1830311" y="4903779"/>
                  </a:lnTo>
                  <a:lnTo>
                    <a:pt x="1791078" y="4891760"/>
                  </a:lnTo>
                  <a:lnTo>
                    <a:pt x="1752211" y="4879579"/>
                  </a:lnTo>
                  <a:lnTo>
                    <a:pt x="1713712" y="4867236"/>
                  </a:lnTo>
                  <a:lnTo>
                    <a:pt x="1675582" y="4854728"/>
                  </a:lnTo>
                  <a:lnTo>
                    <a:pt x="1637825" y="4842053"/>
                  </a:lnTo>
                  <a:lnTo>
                    <a:pt x="1600441" y="4829209"/>
                  </a:lnTo>
                  <a:lnTo>
                    <a:pt x="1563432" y="4816196"/>
                  </a:lnTo>
                  <a:lnTo>
                    <a:pt x="1526802" y="4803010"/>
                  </a:lnTo>
                  <a:lnTo>
                    <a:pt x="1490551" y="4789651"/>
                  </a:lnTo>
                  <a:lnTo>
                    <a:pt x="1454683" y="4776116"/>
                  </a:lnTo>
                  <a:lnTo>
                    <a:pt x="1384099" y="4748511"/>
                  </a:lnTo>
                  <a:lnTo>
                    <a:pt x="1315068" y="4720183"/>
                  </a:lnTo>
                  <a:lnTo>
                    <a:pt x="1247605" y="4691115"/>
                  </a:lnTo>
                  <a:lnTo>
                    <a:pt x="1181726" y="4661294"/>
                  </a:lnTo>
                  <a:lnTo>
                    <a:pt x="1117447" y="4630705"/>
                  </a:lnTo>
                  <a:lnTo>
                    <a:pt x="1054786" y="4599334"/>
                  </a:lnTo>
                  <a:lnTo>
                    <a:pt x="993757" y="4567166"/>
                  </a:lnTo>
                  <a:lnTo>
                    <a:pt x="934378" y="4534186"/>
                  </a:lnTo>
                  <a:lnTo>
                    <a:pt x="876664" y="4500381"/>
                  </a:lnTo>
                  <a:lnTo>
                    <a:pt x="820632" y="4465735"/>
                  </a:lnTo>
                  <a:lnTo>
                    <a:pt x="766298" y="4430234"/>
                  </a:lnTo>
                  <a:lnTo>
                    <a:pt x="713678" y="4393864"/>
                  </a:lnTo>
                  <a:lnTo>
                    <a:pt x="662789" y="4356609"/>
                  </a:lnTo>
                  <a:lnTo>
                    <a:pt x="613646" y="4318457"/>
                  </a:lnTo>
                  <a:lnTo>
                    <a:pt x="566266" y="4279391"/>
                  </a:lnTo>
                  <a:lnTo>
                    <a:pt x="520664" y="4239398"/>
                  </a:lnTo>
                  <a:lnTo>
                    <a:pt x="476859" y="4198463"/>
                  </a:lnTo>
                  <a:lnTo>
                    <a:pt x="434864" y="4156572"/>
                  </a:lnTo>
                  <a:lnTo>
                    <a:pt x="394698" y="4113710"/>
                  </a:lnTo>
                  <a:lnTo>
                    <a:pt x="356375" y="4069862"/>
                  </a:lnTo>
                  <a:lnTo>
                    <a:pt x="319912" y="4025014"/>
                  </a:lnTo>
                  <a:lnTo>
                    <a:pt x="285326" y="3979152"/>
                  </a:lnTo>
                  <a:lnTo>
                    <a:pt x="252633" y="3932261"/>
                  </a:lnTo>
                  <a:lnTo>
                    <a:pt x="221848" y="3884326"/>
                  </a:lnTo>
                  <a:lnTo>
                    <a:pt x="192988" y="3835334"/>
                  </a:lnTo>
                  <a:lnTo>
                    <a:pt x="166070" y="3785268"/>
                  </a:lnTo>
                  <a:lnTo>
                    <a:pt x="141109" y="3734116"/>
                  </a:lnTo>
                  <a:lnTo>
                    <a:pt x="118122" y="3681863"/>
                  </a:lnTo>
                  <a:lnTo>
                    <a:pt x="97124" y="3628493"/>
                  </a:lnTo>
                  <a:lnTo>
                    <a:pt x="78133" y="3573993"/>
                  </a:lnTo>
                  <a:lnTo>
                    <a:pt x="61164" y="3518348"/>
                  </a:lnTo>
                  <a:lnTo>
                    <a:pt x="46234" y="3461544"/>
                  </a:lnTo>
                  <a:lnTo>
                    <a:pt x="33359" y="3403565"/>
                  </a:lnTo>
                  <a:lnTo>
                    <a:pt x="22555" y="3344398"/>
                  </a:lnTo>
                  <a:lnTo>
                    <a:pt x="13838" y="3284028"/>
                  </a:lnTo>
                  <a:lnTo>
                    <a:pt x="7224" y="3222440"/>
                  </a:lnTo>
                  <a:lnTo>
                    <a:pt x="2730" y="3159621"/>
                  </a:lnTo>
                  <a:lnTo>
                    <a:pt x="372" y="3095554"/>
                  </a:lnTo>
                  <a:lnTo>
                    <a:pt x="0" y="3063049"/>
                  </a:lnTo>
                  <a:lnTo>
                    <a:pt x="167" y="3030227"/>
                  </a:lnTo>
                  <a:lnTo>
                    <a:pt x="2129" y="2963624"/>
                  </a:lnTo>
                  <a:lnTo>
                    <a:pt x="6277" y="2895732"/>
                  </a:lnTo>
                  <a:lnTo>
                    <a:pt x="12625" y="2826534"/>
                  </a:lnTo>
                  <a:lnTo>
                    <a:pt x="21190" y="2756018"/>
                  </a:lnTo>
                  <a:lnTo>
                    <a:pt x="31988" y="2684168"/>
                  </a:lnTo>
                  <a:lnTo>
                    <a:pt x="45036" y="2610970"/>
                  </a:lnTo>
                  <a:lnTo>
                    <a:pt x="60350" y="2536409"/>
                  </a:lnTo>
                  <a:lnTo>
                    <a:pt x="68861" y="2498614"/>
                  </a:lnTo>
                  <a:lnTo>
                    <a:pt x="77946" y="2460472"/>
                  </a:lnTo>
                  <a:lnTo>
                    <a:pt x="87604" y="2421982"/>
                  </a:lnTo>
                  <a:lnTo>
                    <a:pt x="97839" y="2383143"/>
                  </a:lnTo>
                  <a:lnTo>
                    <a:pt x="108653" y="2343952"/>
                  </a:lnTo>
                  <a:lnTo>
                    <a:pt x="120047" y="2304407"/>
                  </a:lnTo>
                  <a:lnTo>
                    <a:pt x="132024" y="2264508"/>
                  </a:lnTo>
                  <a:lnTo>
                    <a:pt x="144586" y="2224251"/>
                  </a:lnTo>
                  <a:lnTo>
                    <a:pt x="157735" y="2183636"/>
                  </a:lnTo>
                  <a:lnTo>
                    <a:pt x="171472" y="2142660"/>
                  </a:lnTo>
                  <a:lnTo>
                    <a:pt x="185800" y="2101322"/>
                  </a:lnTo>
                  <a:lnTo>
                    <a:pt x="200720" y="2059620"/>
                  </a:lnTo>
                  <a:lnTo>
                    <a:pt x="216236" y="2017552"/>
                  </a:lnTo>
                  <a:lnTo>
                    <a:pt x="232348" y="1975115"/>
                  </a:lnTo>
                  <a:lnTo>
                    <a:pt x="249060" y="1932309"/>
                  </a:lnTo>
                  <a:lnTo>
                    <a:pt x="266372" y="1889132"/>
                  </a:lnTo>
                  <a:lnTo>
                    <a:pt x="284287" y="1845582"/>
                  </a:lnTo>
                  <a:lnTo>
                    <a:pt x="302807" y="1801656"/>
                  </a:lnTo>
                  <a:lnTo>
                    <a:pt x="321934" y="1757353"/>
                  </a:lnTo>
                  <a:lnTo>
                    <a:pt x="341736" y="1713193"/>
                  </a:lnTo>
                  <a:lnTo>
                    <a:pt x="362230" y="1669552"/>
                  </a:lnTo>
                  <a:lnTo>
                    <a:pt x="383406" y="1626431"/>
                  </a:lnTo>
                  <a:lnTo>
                    <a:pt x="405257" y="1583832"/>
                  </a:lnTo>
                  <a:lnTo>
                    <a:pt x="427772" y="1541757"/>
                  </a:lnTo>
                  <a:lnTo>
                    <a:pt x="450941" y="1500208"/>
                  </a:lnTo>
                  <a:lnTo>
                    <a:pt x="474757" y="1459185"/>
                  </a:lnTo>
                  <a:lnTo>
                    <a:pt x="499210" y="1418692"/>
                  </a:lnTo>
                  <a:lnTo>
                    <a:pt x="524289" y="1378730"/>
                  </a:lnTo>
                  <a:lnTo>
                    <a:pt x="549987" y="1339300"/>
                  </a:lnTo>
                  <a:lnTo>
                    <a:pt x="576294" y="1300404"/>
                  </a:lnTo>
                  <a:lnTo>
                    <a:pt x="603200" y="1262044"/>
                  </a:lnTo>
                  <a:lnTo>
                    <a:pt x="630697" y="1224221"/>
                  </a:lnTo>
                  <a:lnTo>
                    <a:pt x="658775" y="1186938"/>
                  </a:lnTo>
                  <a:lnTo>
                    <a:pt x="687425" y="1150196"/>
                  </a:lnTo>
                  <a:lnTo>
                    <a:pt x="716637" y="1113997"/>
                  </a:lnTo>
                  <a:lnTo>
                    <a:pt x="746403" y="1078342"/>
                  </a:lnTo>
                  <a:lnTo>
                    <a:pt x="776713" y="1043233"/>
                  </a:lnTo>
                  <a:lnTo>
                    <a:pt x="807559" y="1008672"/>
                  </a:lnTo>
                  <a:lnTo>
                    <a:pt x="838929" y="974660"/>
                  </a:lnTo>
                  <a:lnTo>
                    <a:pt x="870816" y="941200"/>
                  </a:lnTo>
                  <a:lnTo>
                    <a:pt x="903211" y="908292"/>
                  </a:lnTo>
                  <a:lnTo>
                    <a:pt x="936103" y="875940"/>
                  </a:lnTo>
                  <a:lnTo>
                    <a:pt x="969484" y="844144"/>
                  </a:lnTo>
                  <a:lnTo>
                    <a:pt x="1003344" y="812906"/>
                  </a:lnTo>
                  <a:lnTo>
                    <a:pt x="1037675" y="782228"/>
                  </a:lnTo>
                  <a:lnTo>
                    <a:pt x="1072467" y="752111"/>
                  </a:lnTo>
                  <a:lnTo>
                    <a:pt x="1107710" y="722558"/>
                  </a:lnTo>
                  <a:lnTo>
                    <a:pt x="1143396" y="693569"/>
                  </a:lnTo>
                  <a:lnTo>
                    <a:pt x="1179515" y="665148"/>
                  </a:lnTo>
                  <a:lnTo>
                    <a:pt x="1216058" y="637294"/>
                  </a:lnTo>
                  <a:lnTo>
                    <a:pt x="1253016" y="610011"/>
                  </a:lnTo>
                  <a:lnTo>
                    <a:pt x="1290379" y="583300"/>
                  </a:lnTo>
                  <a:lnTo>
                    <a:pt x="1328138" y="557162"/>
                  </a:lnTo>
                  <a:lnTo>
                    <a:pt x="1366285" y="531600"/>
                  </a:lnTo>
                  <a:lnTo>
                    <a:pt x="1404809" y="506614"/>
                  </a:lnTo>
                  <a:lnTo>
                    <a:pt x="1443702" y="482208"/>
                  </a:lnTo>
                  <a:lnTo>
                    <a:pt x="1482954" y="458381"/>
                  </a:lnTo>
                  <a:lnTo>
                    <a:pt x="1522556" y="435137"/>
                  </a:lnTo>
                  <a:lnTo>
                    <a:pt x="1562499" y="412477"/>
                  </a:lnTo>
                  <a:lnTo>
                    <a:pt x="1602773" y="390402"/>
                  </a:lnTo>
                  <a:lnTo>
                    <a:pt x="1643370" y="368914"/>
                  </a:lnTo>
                  <a:lnTo>
                    <a:pt x="1684279" y="348016"/>
                  </a:lnTo>
                  <a:lnTo>
                    <a:pt x="1725493" y="327708"/>
                  </a:lnTo>
                  <a:lnTo>
                    <a:pt x="1767001" y="307992"/>
                  </a:lnTo>
                  <a:lnTo>
                    <a:pt x="1808794" y="288871"/>
                  </a:lnTo>
                  <a:lnTo>
                    <a:pt x="1850863" y="270346"/>
                  </a:lnTo>
                  <a:lnTo>
                    <a:pt x="1893200" y="252418"/>
                  </a:lnTo>
                  <a:lnTo>
                    <a:pt x="1935793" y="235089"/>
                  </a:lnTo>
                  <a:lnTo>
                    <a:pt x="1978635" y="218361"/>
                  </a:lnTo>
                  <a:lnTo>
                    <a:pt x="2021716" y="202236"/>
                  </a:lnTo>
                  <a:lnTo>
                    <a:pt x="2065027" y="186716"/>
                  </a:lnTo>
                  <a:lnTo>
                    <a:pt x="2108559" y="171801"/>
                  </a:lnTo>
                  <a:lnTo>
                    <a:pt x="2152302" y="157494"/>
                  </a:lnTo>
                  <a:lnTo>
                    <a:pt x="2196247" y="143797"/>
                  </a:lnTo>
                  <a:lnTo>
                    <a:pt x="2240385" y="130712"/>
                  </a:lnTo>
                  <a:lnTo>
                    <a:pt x="2284706" y="118239"/>
                  </a:lnTo>
                  <a:lnTo>
                    <a:pt x="2329202" y="106381"/>
                  </a:lnTo>
                  <a:lnTo>
                    <a:pt x="2373863" y="95139"/>
                  </a:lnTo>
                  <a:lnTo>
                    <a:pt x="2418680" y="84515"/>
                  </a:lnTo>
                  <a:lnTo>
                    <a:pt x="2463643" y="74511"/>
                  </a:lnTo>
                  <a:lnTo>
                    <a:pt x="2508744" y="65129"/>
                  </a:lnTo>
                  <a:lnTo>
                    <a:pt x="2553973" y="56370"/>
                  </a:lnTo>
                  <a:lnTo>
                    <a:pt x="2599320" y="48236"/>
                  </a:lnTo>
                  <a:lnTo>
                    <a:pt x="2644778" y="40729"/>
                  </a:lnTo>
                  <a:lnTo>
                    <a:pt x="2690336" y="33850"/>
                  </a:lnTo>
                  <a:lnTo>
                    <a:pt x="2735985" y="27601"/>
                  </a:lnTo>
                  <a:lnTo>
                    <a:pt x="2781715" y="21984"/>
                  </a:lnTo>
                  <a:lnTo>
                    <a:pt x="2827519" y="17000"/>
                  </a:lnTo>
                  <a:lnTo>
                    <a:pt x="2873386" y="12652"/>
                  </a:lnTo>
                  <a:lnTo>
                    <a:pt x="2919307" y="8941"/>
                  </a:lnTo>
                  <a:lnTo>
                    <a:pt x="2965273" y="5868"/>
                  </a:lnTo>
                  <a:lnTo>
                    <a:pt x="3011275" y="3436"/>
                  </a:lnTo>
                  <a:lnTo>
                    <a:pt x="3057303" y="1646"/>
                  </a:lnTo>
                  <a:lnTo>
                    <a:pt x="3103348" y="500"/>
                  </a:lnTo>
                  <a:lnTo>
                    <a:pt x="3149402" y="0"/>
                  </a:lnTo>
                  <a:lnTo>
                    <a:pt x="3195454" y="146"/>
                  </a:lnTo>
                  <a:lnTo>
                    <a:pt x="3241495" y="942"/>
                  </a:lnTo>
                  <a:lnTo>
                    <a:pt x="3287517" y="2388"/>
                  </a:lnTo>
                  <a:lnTo>
                    <a:pt x="3333509" y="4487"/>
                  </a:lnTo>
                  <a:lnTo>
                    <a:pt x="3379464" y="7239"/>
                  </a:lnTo>
                  <a:lnTo>
                    <a:pt x="3425371" y="10648"/>
                  </a:lnTo>
                  <a:lnTo>
                    <a:pt x="3471221" y="14714"/>
                  </a:lnTo>
                  <a:lnTo>
                    <a:pt x="3517005" y="19440"/>
                  </a:lnTo>
                  <a:lnTo>
                    <a:pt x="3562713" y="24826"/>
                  </a:lnTo>
                  <a:lnTo>
                    <a:pt x="3608338" y="30875"/>
                  </a:lnTo>
                  <a:lnTo>
                    <a:pt x="3653868" y="37588"/>
                  </a:lnTo>
                  <a:lnTo>
                    <a:pt x="3699295" y="44968"/>
                  </a:lnTo>
                  <a:lnTo>
                    <a:pt x="3744611" y="53015"/>
                  </a:lnTo>
                  <a:lnTo>
                    <a:pt x="3789804" y="61732"/>
                  </a:lnTo>
                  <a:lnTo>
                    <a:pt x="3834867" y="71120"/>
                  </a:lnTo>
                  <a:lnTo>
                    <a:pt x="3879790" y="81181"/>
                  </a:lnTo>
                  <a:lnTo>
                    <a:pt x="3924564" y="91917"/>
                  </a:lnTo>
                  <a:lnTo>
                    <a:pt x="3969180" y="103329"/>
                  </a:lnTo>
                  <a:lnTo>
                    <a:pt x="4013627" y="115420"/>
                  </a:lnTo>
                  <a:lnTo>
                    <a:pt x="4057898" y="128190"/>
                  </a:lnTo>
                  <a:lnTo>
                    <a:pt x="4101982" y="141642"/>
                  </a:lnTo>
                  <a:lnTo>
                    <a:pt x="4145871" y="155776"/>
                  </a:lnTo>
                  <a:lnTo>
                    <a:pt x="4189555" y="170596"/>
                  </a:lnTo>
                  <a:lnTo>
                    <a:pt x="4233026" y="186103"/>
                  </a:lnTo>
                  <a:lnTo>
                    <a:pt x="4276273" y="202298"/>
                  </a:lnTo>
                  <a:lnTo>
                    <a:pt x="4319288" y="219183"/>
                  </a:lnTo>
                  <a:lnTo>
                    <a:pt x="4362061" y="236760"/>
                  </a:lnTo>
                  <a:lnTo>
                    <a:pt x="4404583" y="255030"/>
                  </a:lnTo>
                  <a:lnTo>
                    <a:pt x="4446845" y="273996"/>
                  </a:lnTo>
                  <a:lnTo>
                    <a:pt x="4488837" y="293658"/>
                  </a:lnTo>
                  <a:lnTo>
                    <a:pt x="4530551" y="314020"/>
                  </a:lnTo>
                  <a:lnTo>
                    <a:pt x="4571977" y="335081"/>
                  </a:lnTo>
                  <a:lnTo>
                    <a:pt x="4613106" y="356845"/>
                  </a:lnTo>
                  <a:lnTo>
                    <a:pt x="4653928" y="379313"/>
                  </a:lnTo>
                  <a:lnTo>
                    <a:pt x="4694435" y="402486"/>
                  </a:lnTo>
                  <a:lnTo>
                    <a:pt x="4734617" y="426366"/>
                  </a:lnTo>
                  <a:lnTo>
                    <a:pt x="4774465" y="450955"/>
                  </a:lnTo>
                  <a:lnTo>
                    <a:pt x="4813969" y="476255"/>
                  </a:lnTo>
                  <a:lnTo>
                    <a:pt x="4853121" y="502268"/>
                  </a:lnTo>
                  <a:lnTo>
                    <a:pt x="4891910" y="528994"/>
                  </a:lnTo>
                  <a:lnTo>
                    <a:pt x="4930329" y="556437"/>
                  </a:lnTo>
                  <a:lnTo>
                    <a:pt x="4968368" y="584596"/>
                  </a:lnTo>
                  <a:lnTo>
                    <a:pt x="5006016" y="613475"/>
                  </a:lnTo>
                  <a:lnTo>
                    <a:pt x="5043266" y="643075"/>
                  </a:lnTo>
                  <a:lnTo>
                    <a:pt x="5080108" y="673398"/>
                  </a:lnTo>
                  <a:lnTo>
                    <a:pt x="5116533" y="704445"/>
                  </a:lnTo>
                  <a:lnTo>
                    <a:pt x="5152531" y="736218"/>
                  </a:lnTo>
                  <a:lnTo>
                    <a:pt x="5188093" y="768719"/>
                  </a:lnTo>
                  <a:lnTo>
                    <a:pt x="5223210" y="801950"/>
                  </a:lnTo>
                  <a:lnTo>
                    <a:pt x="5257872" y="835912"/>
                  </a:lnTo>
                  <a:lnTo>
                    <a:pt x="5292071" y="870606"/>
                  </a:lnTo>
                  <a:lnTo>
                    <a:pt x="5325798" y="906036"/>
                  </a:lnTo>
                  <a:lnTo>
                    <a:pt x="5359042" y="942201"/>
                  </a:lnTo>
                  <a:lnTo>
                    <a:pt x="5391795" y="979105"/>
                  </a:lnTo>
                  <a:lnTo>
                    <a:pt x="5424047" y="1016749"/>
                  </a:lnTo>
                  <a:lnTo>
                    <a:pt x="5455790" y="1055134"/>
                  </a:lnTo>
                  <a:lnTo>
                    <a:pt x="5487013" y="1094262"/>
                  </a:lnTo>
                  <a:lnTo>
                    <a:pt x="5517709" y="1134136"/>
                  </a:lnTo>
                  <a:lnTo>
                    <a:pt x="5547866" y="1174756"/>
                  </a:lnTo>
                  <a:lnTo>
                    <a:pt x="5577477" y="1216124"/>
                  </a:lnTo>
                  <a:lnTo>
                    <a:pt x="5606532" y="1258243"/>
                  </a:lnTo>
                  <a:lnTo>
                    <a:pt x="5635022" y="1301113"/>
                  </a:lnTo>
                  <a:lnTo>
                    <a:pt x="5662937" y="1344737"/>
                  </a:lnTo>
                  <a:lnTo>
                    <a:pt x="5690268" y="1389116"/>
                  </a:lnTo>
                  <a:lnTo>
                    <a:pt x="5717007" y="1434252"/>
                  </a:lnTo>
                  <a:lnTo>
                    <a:pt x="5743143" y="1480147"/>
                  </a:lnTo>
                  <a:lnTo>
                    <a:pt x="5768668" y="1526802"/>
                  </a:lnTo>
                  <a:lnTo>
                    <a:pt x="5793572" y="1574219"/>
                  </a:lnTo>
                  <a:lnTo>
                    <a:pt x="5817845" y="1622400"/>
                  </a:lnTo>
                  <a:lnTo>
                    <a:pt x="5841480" y="1671346"/>
                  </a:lnTo>
                  <a:lnTo>
                    <a:pt x="5864466" y="1721060"/>
                  </a:lnTo>
                  <a:lnTo>
                    <a:pt x="5886795" y="1771542"/>
                  </a:lnTo>
                  <a:lnTo>
                    <a:pt x="5908456" y="1822796"/>
                  </a:lnTo>
                  <a:lnTo>
                    <a:pt x="5929442" y="1874821"/>
                  </a:lnTo>
                  <a:lnTo>
                    <a:pt x="5949742" y="1927621"/>
                  </a:lnTo>
                  <a:lnTo>
                    <a:pt x="5969347" y="1981197"/>
                  </a:lnTo>
                  <a:lnTo>
                    <a:pt x="5988248" y="2035550"/>
                  </a:lnTo>
                  <a:lnTo>
                    <a:pt x="6006436" y="2090682"/>
                  </a:lnTo>
                  <a:lnTo>
                    <a:pt x="6023902" y="2146595"/>
                  </a:lnTo>
                  <a:lnTo>
                    <a:pt x="6040636" y="2203291"/>
                  </a:lnTo>
                  <a:lnTo>
                    <a:pt x="6056629" y="2260772"/>
                  </a:lnTo>
                  <a:lnTo>
                    <a:pt x="6071872" y="2319038"/>
                  </a:lnTo>
                  <a:lnTo>
                    <a:pt x="6086355" y="2378092"/>
                  </a:lnTo>
                  <a:lnTo>
                    <a:pt x="6100070" y="2437936"/>
                  </a:lnTo>
                  <a:lnTo>
                    <a:pt x="6113006" y="2498571"/>
                  </a:lnTo>
                  <a:lnTo>
                    <a:pt x="6125156" y="2559999"/>
                  </a:lnTo>
                  <a:lnTo>
                    <a:pt x="6136509" y="2622221"/>
                  </a:lnTo>
                  <a:lnTo>
                    <a:pt x="6147057" y="2685240"/>
                  </a:lnTo>
                  <a:lnTo>
                    <a:pt x="6156790" y="2749057"/>
                  </a:lnTo>
                  <a:lnTo>
                    <a:pt x="6165698" y="2813674"/>
                  </a:lnTo>
                  <a:lnTo>
                    <a:pt x="6173774" y="2879092"/>
                  </a:lnTo>
                  <a:lnTo>
                    <a:pt x="6181006" y="2945313"/>
                  </a:lnTo>
                  <a:lnTo>
                    <a:pt x="6187387" y="3012340"/>
                  </a:lnTo>
                  <a:lnTo>
                    <a:pt x="6192907" y="3080173"/>
                  </a:lnTo>
                  <a:lnTo>
                    <a:pt x="6197556" y="3148814"/>
                  </a:lnTo>
                  <a:lnTo>
                    <a:pt x="6201326" y="3218266"/>
                  </a:lnTo>
                  <a:lnTo>
                    <a:pt x="6204206" y="3288529"/>
                  </a:lnTo>
                  <a:lnTo>
                    <a:pt x="6206189" y="3359606"/>
                  </a:lnTo>
                  <a:lnTo>
                    <a:pt x="6207265" y="3431498"/>
                  </a:lnTo>
                  <a:lnTo>
                    <a:pt x="6207423" y="3504207"/>
                  </a:lnTo>
                  <a:lnTo>
                    <a:pt x="6206656" y="3577735"/>
                  </a:lnTo>
                  <a:lnTo>
                    <a:pt x="6204954" y="3652083"/>
                  </a:lnTo>
                  <a:lnTo>
                    <a:pt x="6202308" y="3727253"/>
                  </a:lnTo>
                  <a:lnTo>
                    <a:pt x="6198708" y="3803247"/>
                  </a:lnTo>
                  <a:lnTo>
                    <a:pt x="6194145" y="3880066"/>
                  </a:lnTo>
                  <a:lnTo>
                    <a:pt x="6188610" y="3957713"/>
                  </a:lnTo>
                  <a:lnTo>
                    <a:pt x="6182094" y="4036188"/>
                  </a:lnTo>
                  <a:lnTo>
                    <a:pt x="6174587" y="4115495"/>
                  </a:lnTo>
                  <a:lnTo>
                    <a:pt x="6166080" y="4195633"/>
                  </a:lnTo>
                  <a:lnTo>
                    <a:pt x="6156565" y="4276606"/>
                  </a:lnTo>
                  <a:lnTo>
                    <a:pt x="6146031" y="4358414"/>
                  </a:lnTo>
                  <a:lnTo>
                    <a:pt x="6134469" y="4441060"/>
                  </a:lnTo>
                  <a:lnTo>
                    <a:pt x="6121871" y="4524545"/>
                  </a:lnTo>
                  <a:lnTo>
                    <a:pt x="6108227" y="4608871"/>
                  </a:lnTo>
                  <a:lnTo>
                    <a:pt x="6093528" y="4694040"/>
                  </a:lnTo>
                  <a:lnTo>
                    <a:pt x="6077764" y="4780053"/>
                  </a:lnTo>
                  <a:lnTo>
                    <a:pt x="6060926" y="4866912"/>
                  </a:lnTo>
                  <a:lnTo>
                    <a:pt x="6043005" y="4954619"/>
                  </a:lnTo>
                  <a:lnTo>
                    <a:pt x="6023992" y="5043176"/>
                  </a:lnTo>
                  <a:lnTo>
                    <a:pt x="6003878" y="5132583"/>
                  </a:lnTo>
                  <a:lnTo>
                    <a:pt x="5982652" y="5222844"/>
                  </a:lnTo>
                  <a:lnTo>
                    <a:pt x="5960307" y="5313959"/>
                  </a:lnTo>
                  <a:lnTo>
                    <a:pt x="5936833" y="5405931"/>
                  </a:lnTo>
                  <a:lnTo>
                    <a:pt x="5912220" y="5498761"/>
                  </a:lnTo>
                </a:path>
              </a:pathLst>
            </a:custGeom>
            <a:ln w="15328">
              <a:solidFill>
                <a:srgbClr val="037F3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3CE53BAD-193D-D566-80A1-5612A8473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72" y="2933331"/>
            <a:ext cx="1059238" cy="9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11289D78-6FF9-9271-4B78-A845DB681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457272"/>
              </p:ext>
            </p:extLst>
          </p:nvPr>
        </p:nvGraphicFramePr>
        <p:xfrm>
          <a:off x="605424" y="5072146"/>
          <a:ext cx="6394217" cy="90885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88215">
                  <a:extLst>
                    <a:ext uri="{9D8B030D-6E8A-4147-A177-3AD203B41FA5}">
                      <a16:colId xmlns:a16="http://schemas.microsoft.com/office/drawing/2014/main" val="4142647712"/>
                    </a:ext>
                  </a:extLst>
                </a:gridCol>
                <a:gridCol w="2706002">
                  <a:extLst>
                    <a:ext uri="{9D8B030D-6E8A-4147-A177-3AD203B41FA5}">
                      <a16:colId xmlns:a16="http://schemas.microsoft.com/office/drawing/2014/main" val="2853066188"/>
                    </a:ext>
                  </a:extLst>
                </a:gridCol>
              </a:tblGrid>
              <a:tr h="315348">
                <a:tc>
                  <a:txBody>
                    <a:bodyPr/>
                    <a:lstStyle/>
                    <a:p>
                      <a:pPr marL="45720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/>
                        <a:t>dermatoskopia</a:t>
                      </a:r>
                    </a:p>
                  </a:txBody>
                  <a:tcPr marL="9525" marR="9525" marT="9525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35</a:t>
                      </a:r>
                      <a:endParaRPr lang="pl-PL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064782"/>
                  </a:ext>
                </a:extLst>
              </a:tr>
              <a:tr h="296752">
                <a:tc>
                  <a:txBody>
                    <a:bodyPr/>
                    <a:lstStyle/>
                    <a:p>
                      <a:pPr marL="45720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/>
                        <a:t>spirometria</a:t>
                      </a:r>
                    </a:p>
                  </a:txBody>
                  <a:tcPr marL="9525" marR="9525" marT="9525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pl-PL" dirty="0"/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191012"/>
                  </a:ext>
                </a:extLst>
              </a:tr>
              <a:tr h="296752">
                <a:tc>
                  <a:txBody>
                    <a:bodyPr/>
                    <a:lstStyle/>
                    <a:p>
                      <a:pPr marL="45720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/>
                        <a:t>Przesiewowe badanie wzroku</a:t>
                      </a:r>
                    </a:p>
                  </a:txBody>
                  <a:tcPr marL="9525" marR="9525" marT="9525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solidFill>
                            <a:schemeClr val="accent1"/>
                          </a:solidFill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238099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B2D5E0ED-7C69-5867-7CBE-EABCEACBA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690785"/>
              </p:ext>
            </p:extLst>
          </p:nvPr>
        </p:nvGraphicFramePr>
        <p:xfrm>
          <a:off x="605424" y="5980998"/>
          <a:ext cx="6394217" cy="29675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88215">
                  <a:extLst>
                    <a:ext uri="{9D8B030D-6E8A-4147-A177-3AD203B41FA5}">
                      <a16:colId xmlns:a16="http://schemas.microsoft.com/office/drawing/2014/main" val="185125448"/>
                    </a:ext>
                  </a:extLst>
                </a:gridCol>
                <a:gridCol w="2706002">
                  <a:extLst>
                    <a:ext uri="{9D8B030D-6E8A-4147-A177-3AD203B41FA5}">
                      <a16:colId xmlns:a16="http://schemas.microsoft.com/office/drawing/2014/main" val="3513201234"/>
                    </a:ext>
                  </a:extLst>
                </a:gridCol>
              </a:tblGrid>
              <a:tr h="296752">
                <a:tc>
                  <a:txBody>
                    <a:bodyPr/>
                    <a:lstStyle/>
                    <a:p>
                      <a:pPr marL="457200" marR="0" lvl="1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/>
                        <a:t>Pomiar ciśnienia</a:t>
                      </a:r>
                    </a:p>
                  </a:txBody>
                  <a:tcPr marL="9525" marR="9525" marT="9525" marB="0" anchor="ctr"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27</a:t>
                      </a:r>
                      <a:endParaRPr lang="pl-PL" sz="11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18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7039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95B514-7357-57B7-48B8-E55559391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9857" y="309771"/>
            <a:ext cx="9433972" cy="495772"/>
          </a:xfrm>
        </p:spPr>
        <p:txBody>
          <a:bodyPr>
            <a:normAutofit fontScale="90000"/>
          </a:bodyPr>
          <a:lstStyle/>
          <a:p>
            <a:r>
              <a:rPr lang="pl-PL" dirty="0"/>
              <a:t>PODZIAŁ PACJENTÓW ZE WZGLĘDU NA PŁEĆ</a:t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37F6E03-3403-7098-E8E0-E0CF84AA6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560250"/>
              </p:ext>
            </p:extLst>
          </p:nvPr>
        </p:nvGraphicFramePr>
        <p:xfrm>
          <a:off x="1059857" y="1427812"/>
          <a:ext cx="10435457" cy="40023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06142">
                  <a:extLst>
                    <a:ext uri="{9D8B030D-6E8A-4147-A177-3AD203B41FA5}">
                      <a16:colId xmlns:a16="http://schemas.microsoft.com/office/drawing/2014/main" val="2326332454"/>
                    </a:ext>
                  </a:extLst>
                </a:gridCol>
                <a:gridCol w="1445863">
                  <a:extLst>
                    <a:ext uri="{9D8B030D-6E8A-4147-A177-3AD203B41FA5}">
                      <a16:colId xmlns:a16="http://schemas.microsoft.com/office/drawing/2014/main" val="1706333549"/>
                    </a:ext>
                  </a:extLst>
                </a:gridCol>
                <a:gridCol w="1445863">
                  <a:extLst>
                    <a:ext uri="{9D8B030D-6E8A-4147-A177-3AD203B41FA5}">
                      <a16:colId xmlns:a16="http://schemas.microsoft.com/office/drawing/2014/main" val="3421279667"/>
                    </a:ext>
                  </a:extLst>
                </a:gridCol>
                <a:gridCol w="1445863">
                  <a:extLst>
                    <a:ext uri="{9D8B030D-6E8A-4147-A177-3AD203B41FA5}">
                      <a16:colId xmlns:a16="http://schemas.microsoft.com/office/drawing/2014/main" val="1936711319"/>
                    </a:ext>
                  </a:extLst>
                </a:gridCol>
                <a:gridCol w="1445863">
                  <a:extLst>
                    <a:ext uri="{9D8B030D-6E8A-4147-A177-3AD203B41FA5}">
                      <a16:colId xmlns:a16="http://schemas.microsoft.com/office/drawing/2014/main" val="160920554"/>
                    </a:ext>
                  </a:extLst>
                </a:gridCol>
                <a:gridCol w="1445863">
                  <a:extLst>
                    <a:ext uri="{9D8B030D-6E8A-4147-A177-3AD203B41FA5}">
                      <a16:colId xmlns:a16="http://schemas.microsoft.com/office/drawing/2014/main" val="2291380643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r>
                        <a:rPr lang="pl-PL" sz="1800" b="1" dirty="0">
                          <a:solidFill>
                            <a:srgbClr val="575756"/>
                          </a:solidFill>
                        </a:rPr>
                        <a:t>Badanie</a:t>
                      </a:r>
                      <a:endParaRPr lang="pl-PL" sz="1800" b="1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dirty="0">
                          <a:solidFill>
                            <a:srgbClr val="575756"/>
                          </a:solidFill>
                          <a:latin typeface="+mn-lt"/>
                        </a:rPr>
                        <a:t>Ilość pacjentów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dirty="0">
                          <a:solidFill>
                            <a:srgbClr val="575756"/>
                          </a:solidFill>
                        </a:rPr>
                        <a:t>Kobiety</a:t>
                      </a:r>
                      <a:endParaRPr lang="pl-PL" sz="1800" b="1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dirty="0">
                          <a:solidFill>
                            <a:srgbClr val="575756"/>
                          </a:solidFill>
                        </a:rPr>
                        <a:t>Mężczyźni</a:t>
                      </a:r>
                      <a:endParaRPr lang="pl-PL" sz="1800" b="1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dirty="0">
                          <a:solidFill>
                            <a:srgbClr val="575756"/>
                          </a:solidFill>
                        </a:rPr>
                        <a:t>Udział % kobiet</a:t>
                      </a:r>
                      <a:endParaRPr lang="pl-PL" sz="1800" b="1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dirty="0">
                          <a:solidFill>
                            <a:srgbClr val="575756"/>
                          </a:solidFill>
                        </a:rPr>
                        <a:t>Udział % mężczyzn</a:t>
                      </a:r>
                      <a:endParaRPr lang="pl-PL" sz="1800" b="1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972479"/>
                  </a:ext>
                </a:extLst>
              </a:tr>
              <a:tr h="450457"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rgbClr val="575756"/>
                          </a:solidFill>
                        </a:rPr>
                        <a:t>Glukoza</a:t>
                      </a:r>
                      <a:endParaRPr lang="pl-PL" sz="1800" b="0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  <a:latin typeface="+mn-lt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42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27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61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39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32500575"/>
                  </a:ext>
                </a:extLst>
              </a:tr>
              <a:tr h="450457"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rgbClr val="575756"/>
                          </a:solidFill>
                        </a:rPr>
                        <a:t>Lipidogram</a:t>
                      </a:r>
                      <a:endParaRPr lang="pl-PL" sz="1800" b="0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  <a:latin typeface="+mn-lt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38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29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57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43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23975153"/>
                  </a:ext>
                </a:extLst>
              </a:tr>
              <a:tr h="450457"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rgbClr val="575756"/>
                          </a:solidFill>
                        </a:rPr>
                        <a:t>HCV</a:t>
                      </a:r>
                      <a:endParaRPr lang="pl-PL" sz="1800" b="0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36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26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58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42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3866861"/>
                  </a:ext>
                </a:extLst>
              </a:tr>
              <a:tr h="450457"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rgbClr val="575756"/>
                          </a:solidFill>
                        </a:rPr>
                        <a:t>Dermatoskopia</a:t>
                      </a:r>
                      <a:endParaRPr lang="pl-PL" sz="1800" b="0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24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11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69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31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2999941"/>
                  </a:ext>
                </a:extLst>
              </a:tr>
              <a:tr h="450457"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rgbClr val="575756"/>
                          </a:solidFill>
                        </a:rPr>
                        <a:t>Spirometria</a:t>
                      </a:r>
                      <a:endParaRPr lang="pl-PL" sz="1800" b="0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18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14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56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44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14026896"/>
                  </a:ext>
                </a:extLst>
              </a:tr>
              <a:tr h="461433"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rgbClr val="575756"/>
                          </a:solidFill>
                        </a:rPr>
                        <a:t>Przesiewowe badanie wzroku</a:t>
                      </a:r>
                      <a:endParaRPr lang="pl-PL" sz="1800" b="0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  <a:latin typeface="+mn-lt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23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18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56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44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90904147"/>
                  </a:ext>
                </a:extLst>
              </a:tr>
              <a:tr h="450457"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rgbClr val="575756"/>
                          </a:solidFill>
                        </a:rPr>
                        <a:t>Pomiar ciśnienia</a:t>
                      </a:r>
                      <a:endParaRPr lang="pl-PL" sz="1800" b="0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19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8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70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</a:rPr>
                        <a:t>30</a:t>
                      </a:r>
                      <a:endParaRPr lang="pl-PL" sz="18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3839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67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531F93-59BB-90C1-355D-3F48F47C2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999" y="287999"/>
            <a:ext cx="10288457" cy="1040057"/>
          </a:xfrm>
        </p:spPr>
        <p:txBody>
          <a:bodyPr>
            <a:normAutofit/>
          </a:bodyPr>
          <a:lstStyle/>
          <a:p>
            <a:r>
              <a:rPr lang="pl-PL" dirty="0"/>
              <a:t>PODZIAŁ PACJENTÓW ZE WZGLĘDU NA WYNIKI BADANIA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826CDD5-FA7D-F89B-59E3-04E13A5BF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575920"/>
              </p:ext>
            </p:extLst>
          </p:nvPr>
        </p:nvGraphicFramePr>
        <p:xfrm>
          <a:off x="1178355" y="1343969"/>
          <a:ext cx="10046657" cy="41700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4945">
                  <a:extLst>
                    <a:ext uri="{9D8B030D-6E8A-4147-A177-3AD203B41FA5}">
                      <a16:colId xmlns:a16="http://schemas.microsoft.com/office/drawing/2014/main" val="2896592235"/>
                    </a:ext>
                  </a:extLst>
                </a:gridCol>
                <a:gridCol w="1700428">
                  <a:extLst>
                    <a:ext uri="{9D8B030D-6E8A-4147-A177-3AD203B41FA5}">
                      <a16:colId xmlns:a16="http://schemas.microsoft.com/office/drawing/2014/main" val="2881563585"/>
                    </a:ext>
                  </a:extLst>
                </a:gridCol>
                <a:gridCol w="1700428">
                  <a:extLst>
                    <a:ext uri="{9D8B030D-6E8A-4147-A177-3AD203B41FA5}">
                      <a16:colId xmlns:a16="http://schemas.microsoft.com/office/drawing/2014/main" val="2295905846"/>
                    </a:ext>
                  </a:extLst>
                </a:gridCol>
                <a:gridCol w="1700428">
                  <a:extLst>
                    <a:ext uri="{9D8B030D-6E8A-4147-A177-3AD203B41FA5}">
                      <a16:colId xmlns:a16="http://schemas.microsoft.com/office/drawing/2014/main" val="4041631469"/>
                    </a:ext>
                  </a:extLst>
                </a:gridCol>
                <a:gridCol w="1700428">
                  <a:extLst>
                    <a:ext uri="{9D8B030D-6E8A-4147-A177-3AD203B41FA5}">
                      <a16:colId xmlns:a16="http://schemas.microsoft.com/office/drawing/2014/main" val="2982139904"/>
                    </a:ext>
                  </a:extLst>
                </a:gridCol>
              </a:tblGrid>
              <a:tr h="909542">
                <a:tc>
                  <a:txBody>
                    <a:bodyPr/>
                    <a:lstStyle/>
                    <a:p>
                      <a:pPr algn="l"/>
                      <a:r>
                        <a:rPr lang="pl-PL" sz="1600" b="1" dirty="0">
                          <a:solidFill>
                            <a:srgbClr val="575756"/>
                          </a:solidFill>
                        </a:rPr>
                        <a:t>Badanie</a:t>
                      </a:r>
                      <a:endParaRPr lang="pl-PL" sz="1600" b="1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1" dirty="0">
                          <a:solidFill>
                            <a:srgbClr val="575756"/>
                          </a:solidFill>
                          <a:latin typeface="+mn-lt"/>
                        </a:rPr>
                        <a:t>Ilość pacjentów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 b="1" dirty="0">
                          <a:solidFill>
                            <a:srgbClr val="575756"/>
                          </a:solidFill>
                        </a:rPr>
                        <a:t>Wyniki w normie</a:t>
                      </a:r>
                      <a:endParaRPr lang="pl-PL" sz="1600" b="1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 b="1" dirty="0">
                          <a:solidFill>
                            <a:srgbClr val="575756"/>
                          </a:solidFill>
                        </a:rPr>
                        <a:t>Skierowani do dalszej diagnostyki</a:t>
                      </a:r>
                      <a:endParaRPr lang="pl-PL" sz="1600" b="1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 b="1" dirty="0">
                          <a:solidFill>
                            <a:srgbClr val="575756"/>
                          </a:solidFill>
                        </a:rPr>
                        <a:t>Udział nieprawidłowych %</a:t>
                      </a:r>
                      <a:endParaRPr lang="pl-PL" sz="1600" b="1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504981"/>
                  </a:ext>
                </a:extLst>
              </a:tr>
              <a:tr h="450839"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rgbClr val="575756"/>
                          </a:solidFill>
                        </a:rPr>
                        <a:t>Glukoza</a:t>
                      </a:r>
                      <a:endParaRPr lang="pl-PL" sz="1800" b="0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  <a:latin typeface="+mn-lt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50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  <a:latin typeface="+mn-lt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28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55347156"/>
                  </a:ext>
                </a:extLst>
              </a:tr>
              <a:tr h="450839"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rgbClr val="575756"/>
                          </a:solidFill>
                        </a:rPr>
                        <a:t>Lipidogram</a:t>
                      </a:r>
                      <a:endParaRPr lang="pl-PL" sz="1800" b="0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  <a:latin typeface="+mn-lt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62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5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7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62633575"/>
                  </a:ext>
                </a:extLst>
              </a:tr>
              <a:tr h="450839"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rgbClr val="575756"/>
                          </a:solidFill>
                        </a:rPr>
                        <a:t>HCV</a:t>
                      </a:r>
                      <a:endParaRPr lang="pl-PL" sz="1800" b="0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61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1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92547207"/>
                  </a:ext>
                </a:extLst>
              </a:tr>
              <a:tr h="450839"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rgbClr val="575756"/>
                          </a:solidFill>
                        </a:rPr>
                        <a:t>Dermatoskopia</a:t>
                      </a:r>
                      <a:endParaRPr lang="pl-PL" sz="1800" b="0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23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12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34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06966311"/>
                  </a:ext>
                </a:extLst>
              </a:tr>
              <a:tr h="544502"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rgbClr val="575756"/>
                          </a:solidFill>
                        </a:rPr>
                        <a:t>Spirometria</a:t>
                      </a:r>
                      <a:endParaRPr lang="pl-PL" sz="1800" b="0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26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6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19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48912832"/>
                  </a:ext>
                </a:extLst>
              </a:tr>
              <a:tr h="461823"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rgbClr val="575756"/>
                          </a:solidFill>
                        </a:rPr>
                        <a:t>Przesiewowe badanie wzroku</a:t>
                      </a:r>
                      <a:endParaRPr lang="pl-PL" sz="1800" b="0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  <a:latin typeface="+mn-lt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39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95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27548349"/>
                  </a:ext>
                </a:extLst>
              </a:tr>
              <a:tr h="450839"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rgbClr val="575756"/>
                          </a:solidFill>
                        </a:rPr>
                        <a:t>Pomiar ciśnienia</a:t>
                      </a:r>
                      <a:endParaRPr lang="pl-PL" sz="1800" b="0" dirty="0">
                        <a:solidFill>
                          <a:srgbClr val="57575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accent1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20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7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accent1"/>
                          </a:solidFill>
                        </a:rPr>
                        <a:t>26</a:t>
                      </a:r>
                      <a:endParaRPr lang="pl-PL" sz="20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410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6732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1B1967D8-3C18-82CE-2C01-7646FF75C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251" y="599613"/>
            <a:ext cx="10553742" cy="392112"/>
          </a:xfrm>
        </p:spPr>
        <p:txBody>
          <a:bodyPr>
            <a:normAutofit fontScale="90000"/>
          </a:bodyPr>
          <a:lstStyle/>
          <a:p>
            <a:r>
              <a:rPr lang="pl-PL" dirty="0"/>
              <a:t>WYBIERZ BADANIA DLA SWOICH PRACOWNIKÓW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907ACB2-4B36-86BC-44F3-3CA7841F9E9C}"/>
              </a:ext>
            </a:extLst>
          </p:cNvPr>
          <p:cNvSpPr txBox="1"/>
          <p:nvPr/>
        </p:nvSpPr>
        <p:spPr>
          <a:xfrm>
            <a:off x="546710" y="1289467"/>
            <a:ext cx="111321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600" b="0" i="0" u="none" strike="noStrike" baseline="0" dirty="0">
                <a:solidFill>
                  <a:srgbClr val="575756"/>
                </a:solidFill>
              </a:rPr>
              <a:t>Pomożemy Ci skonfigurować </a:t>
            </a:r>
            <a:r>
              <a:rPr lang="pl-PL" sz="1600" b="1" i="0" u="none" strike="noStrike" baseline="0" dirty="0">
                <a:solidFill>
                  <a:srgbClr val="575756"/>
                </a:solidFill>
              </a:rPr>
              <a:t>pakiet dla Twojej firmy </a:t>
            </a:r>
            <a:r>
              <a:rPr lang="pl-PL" sz="1600" b="0" i="0" u="none" strike="noStrike" baseline="0" dirty="0">
                <a:solidFill>
                  <a:srgbClr val="575756"/>
                </a:solidFill>
              </a:rPr>
              <a:t>i dostosujemy go do potrzeb zdrowotnych Twoich pracowników.</a:t>
            </a:r>
            <a:endParaRPr lang="pl-PL" sz="1600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CB9F8E1-A634-90DE-2F56-FE780F69B2BE}"/>
              </a:ext>
            </a:extLst>
          </p:cNvPr>
          <p:cNvSpPr txBox="1"/>
          <p:nvPr/>
        </p:nvSpPr>
        <p:spPr>
          <a:xfrm>
            <a:off x="546710" y="5015770"/>
            <a:ext cx="49050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400" b="1" i="0" u="none" strike="noStrike" baseline="0" dirty="0">
                <a:solidFill>
                  <a:srgbClr val="575756"/>
                </a:solidFill>
              </a:rPr>
              <a:t>BADANIA SKROJONE </a:t>
            </a:r>
            <a:r>
              <a:rPr lang="pl-PL" sz="1400" b="1" i="0" u="none" strike="noStrike" baseline="0" dirty="0">
                <a:solidFill>
                  <a:srgbClr val="007F31"/>
                </a:solidFill>
              </a:rPr>
              <a:t>NA MIARĘ POTRZEB!</a:t>
            </a:r>
          </a:p>
          <a:p>
            <a:pPr algn="l"/>
            <a:endParaRPr lang="pl-PL" sz="1400" b="1" dirty="0">
              <a:solidFill>
                <a:srgbClr val="007F31"/>
              </a:solidFill>
            </a:endParaRPr>
          </a:p>
          <a:p>
            <a:pPr algn="l"/>
            <a:r>
              <a:rPr lang="pl-PL" sz="1400" b="0" i="0" u="none" strike="noStrike" baseline="0" dirty="0">
                <a:solidFill>
                  <a:srgbClr val="575756"/>
                </a:solidFill>
              </a:rPr>
              <a:t>Sprawdź naszą bogatą </a:t>
            </a:r>
            <a:r>
              <a:rPr lang="pl-PL" sz="1400" b="1" i="0" u="none" strike="noStrike" baseline="0" dirty="0">
                <a:solidFill>
                  <a:srgbClr val="575756"/>
                </a:solidFill>
              </a:rPr>
              <a:t>ofertę badań profilaktycznych</a:t>
            </a:r>
            <a:r>
              <a:rPr lang="pl-PL" sz="1400" b="0" i="0" u="none" strike="noStrike" baseline="0" dirty="0">
                <a:solidFill>
                  <a:srgbClr val="575756"/>
                </a:solidFill>
              </a:rPr>
              <a:t>, </a:t>
            </a:r>
            <a:br>
              <a:rPr lang="pl-PL" sz="1400" b="0" i="0" u="none" strike="noStrike" baseline="0" dirty="0">
                <a:solidFill>
                  <a:srgbClr val="575756"/>
                </a:solidFill>
              </a:rPr>
            </a:br>
            <a:r>
              <a:rPr lang="pl-PL" sz="1400" b="0" i="0" u="none" strike="noStrike" baseline="0" dirty="0">
                <a:solidFill>
                  <a:srgbClr val="575756"/>
                </a:solidFill>
              </a:rPr>
              <a:t>z których pomożemy Ci wybrać te najważniejsze dla Twoich</a:t>
            </a:r>
          </a:p>
          <a:p>
            <a:pPr algn="l"/>
            <a:r>
              <a:rPr lang="pl-PL" sz="1400" b="0" i="0" u="none" strike="noStrike" baseline="0" dirty="0">
                <a:solidFill>
                  <a:srgbClr val="575756"/>
                </a:solidFill>
              </a:rPr>
              <a:t>pracowników. Dopasujemy zakres badań do potrzeb Twojej organizacji.</a:t>
            </a:r>
            <a:endParaRPr lang="pl-PL" sz="14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53B460C-2DCB-00E3-90AC-CDE0B83F3713}"/>
              </a:ext>
            </a:extLst>
          </p:cNvPr>
          <p:cNvSpPr txBox="1"/>
          <p:nvPr/>
        </p:nvSpPr>
        <p:spPr>
          <a:xfrm>
            <a:off x="5630081" y="5015770"/>
            <a:ext cx="47487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400" b="1" i="0" u="none" strike="noStrike" baseline="0" dirty="0">
                <a:solidFill>
                  <a:srgbClr val="575756"/>
                </a:solidFill>
              </a:rPr>
              <a:t>NIE TYLKO BADANIA, ALE TEŻ </a:t>
            </a:r>
            <a:r>
              <a:rPr lang="pl-PL" sz="1400" b="1" i="0" u="none" strike="noStrike" baseline="0" dirty="0">
                <a:solidFill>
                  <a:srgbClr val="007F31"/>
                </a:solidFill>
              </a:rPr>
              <a:t>MEDYCYNA PRACY</a:t>
            </a:r>
          </a:p>
          <a:p>
            <a:pPr algn="l"/>
            <a:endParaRPr lang="pl-PL" sz="1400" b="1" dirty="0">
              <a:solidFill>
                <a:srgbClr val="007F31"/>
              </a:solidFill>
            </a:endParaRPr>
          </a:p>
          <a:p>
            <a:pPr algn="l"/>
            <a:r>
              <a:rPr lang="pl-PL" sz="1400" b="0" i="0" u="none" strike="noStrike" baseline="0" dirty="0">
                <a:solidFill>
                  <a:srgbClr val="575756"/>
                </a:solidFill>
              </a:rPr>
              <a:t>Zapoznaj się z naszą </a:t>
            </a:r>
            <a:r>
              <a:rPr lang="pl-PL" sz="1400" b="1" i="0" u="none" strike="noStrike" baseline="0" dirty="0">
                <a:solidFill>
                  <a:srgbClr val="575756"/>
                </a:solidFill>
              </a:rPr>
              <a:t>ofertą medycyny pracy oraz pakietów medycznych</a:t>
            </a:r>
            <a:r>
              <a:rPr lang="pl-PL" sz="1400" b="0" i="0" u="none" strike="noStrike" baseline="0" dirty="0">
                <a:solidFill>
                  <a:srgbClr val="575756"/>
                </a:solidFill>
              </a:rPr>
              <a:t>, by kompleksowo zadbać </a:t>
            </a:r>
            <a:br>
              <a:rPr lang="pl-PL" sz="1400" b="0" i="0" u="none" strike="noStrike" baseline="0" dirty="0">
                <a:solidFill>
                  <a:srgbClr val="575756"/>
                </a:solidFill>
              </a:rPr>
            </a:br>
            <a:r>
              <a:rPr lang="pl-PL" sz="1400" b="0" i="0" u="none" strike="noStrike" baseline="0" dirty="0">
                <a:solidFill>
                  <a:srgbClr val="575756"/>
                </a:solidFill>
              </a:rPr>
              <a:t>o zdrowie pracowników na każdym etapie – od profilaktyki przez badania okresowe aż po leczenie.</a:t>
            </a:r>
            <a:endParaRPr lang="pl-PL" sz="1400" dirty="0"/>
          </a:p>
        </p:txBody>
      </p:sp>
      <p:grpSp>
        <p:nvGrpSpPr>
          <p:cNvPr id="1051" name="Group 19">
            <a:extLst>
              <a:ext uri="{FF2B5EF4-FFF2-40B4-BE49-F238E27FC236}">
                <a16:creationId xmlns:a16="http://schemas.microsoft.com/office/drawing/2014/main" id="{1A6FECA3-C51E-F477-994A-46424ABD6DD3}"/>
              </a:ext>
            </a:extLst>
          </p:cNvPr>
          <p:cNvGrpSpPr/>
          <p:nvPr/>
        </p:nvGrpSpPr>
        <p:grpSpPr>
          <a:xfrm>
            <a:off x="644468" y="1653209"/>
            <a:ext cx="2540386" cy="1625917"/>
            <a:chOff x="1264056" y="2157520"/>
            <a:chExt cx="2540386" cy="1625917"/>
          </a:xfrm>
        </p:grpSpPr>
        <p:sp>
          <p:nvSpPr>
            <p:cNvPr id="1077" name="Textbox 76">
              <a:extLst>
                <a:ext uri="{FF2B5EF4-FFF2-40B4-BE49-F238E27FC236}">
                  <a16:creationId xmlns:a16="http://schemas.microsoft.com/office/drawing/2014/main" id="{F9AAEAB2-EC29-125F-2B94-DFB5644163E0}"/>
                </a:ext>
              </a:extLst>
            </p:cNvPr>
            <p:cNvSpPr txBox="1">
              <a:spLocks/>
            </p:cNvSpPr>
            <p:nvPr/>
          </p:nvSpPr>
          <p:spPr>
            <a:xfrm>
              <a:off x="1264056" y="3382727"/>
              <a:ext cx="2540386" cy="40071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9525" algn="ctr">
                <a:lnSpc>
                  <a:spcPct val="103000"/>
                </a:lnSpc>
                <a:spcBef>
                  <a:spcPts val="65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srgbClr val="00873F"/>
                  </a:solidFill>
                  <a:effectLst/>
                  <a:latin typeface="Montserrat" pitchFamily="2" charset="77"/>
                  <a:ea typeface="Arial" panose="020B0604020202020204" pitchFamily="34" charset="0"/>
                </a:rPr>
                <a:t>PAKIET 1</a:t>
              </a:r>
            </a:p>
            <a:p>
              <a:pPr marL="12700" marR="9525" algn="ctr">
                <a:lnSpc>
                  <a:spcPct val="103000"/>
                </a:lnSpc>
                <a:spcBef>
                  <a:spcPts val="65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srgbClr val="595959"/>
                  </a:solidFill>
                  <a:effectLst/>
                  <a:latin typeface="Montserrat" pitchFamily="2" charset="77"/>
                  <a:ea typeface="Arial" panose="020B0604020202020204" pitchFamily="34" charset="0"/>
                </a:rPr>
                <a:t>CHOROBY </a:t>
              </a:r>
              <a:r>
                <a:rPr lang="pl-PL" sz="1000" b="1" dirty="0">
                  <a:solidFill>
                    <a:srgbClr val="595959"/>
                  </a:solidFill>
                  <a:latin typeface="Montserrat" pitchFamily="2" charset="77"/>
                  <a:ea typeface="Arial" panose="020B0604020202020204" pitchFamily="34" charset="0"/>
                </a:rPr>
                <a:t>CYWILIZACYJNE</a:t>
              </a:r>
              <a:endParaRPr lang="en-PL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pic>
          <p:nvPicPr>
            <p:cNvPr id="1078" name="Obraz 1077">
              <a:extLst>
                <a:ext uri="{FF2B5EF4-FFF2-40B4-BE49-F238E27FC236}">
                  <a16:creationId xmlns:a16="http://schemas.microsoft.com/office/drawing/2014/main" id="{B34361AB-4F9D-78F8-309F-7B2DCC834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95" y="2157520"/>
              <a:ext cx="1155672" cy="1111287"/>
            </a:xfrm>
            <a:prstGeom prst="rect">
              <a:avLst/>
            </a:prstGeom>
          </p:spPr>
        </p:pic>
        <p:pic>
          <p:nvPicPr>
            <p:cNvPr id="1079" name="Picture 10">
              <a:extLst>
                <a:ext uri="{FF2B5EF4-FFF2-40B4-BE49-F238E27FC236}">
                  <a16:creationId xmlns:a16="http://schemas.microsoft.com/office/drawing/2014/main" id="{763D998D-0507-218D-6A74-0078811FE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84998" y="2358135"/>
              <a:ext cx="745670" cy="731532"/>
            </a:xfrm>
            <a:prstGeom prst="rect">
              <a:avLst/>
            </a:prstGeom>
          </p:spPr>
        </p:pic>
      </p:grpSp>
      <p:grpSp>
        <p:nvGrpSpPr>
          <p:cNvPr id="1052" name="Group 24">
            <a:extLst>
              <a:ext uri="{FF2B5EF4-FFF2-40B4-BE49-F238E27FC236}">
                <a16:creationId xmlns:a16="http://schemas.microsoft.com/office/drawing/2014/main" id="{826C973A-336F-379A-E0C4-1BB91E3430DC}"/>
              </a:ext>
            </a:extLst>
          </p:cNvPr>
          <p:cNvGrpSpPr/>
          <p:nvPr/>
        </p:nvGrpSpPr>
        <p:grpSpPr>
          <a:xfrm>
            <a:off x="8165166" y="3279126"/>
            <a:ext cx="1683964" cy="1716527"/>
            <a:chOff x="8562382" y="4174581"/>
            <a:chExt cx="1683964" cy="1716527"/>
          </a:xfrm>
        </p:grpSpPr>
        <p:sp>
          <p:nvSpPr>
            <p:cNvPr id="1074" name="Textbox 76">
              <a:extLst>
                <a:ext uri="{FF2B5EF4-FFF2-40B4-BE49-F238E27FC236}">
                  <a16:creationId xmlns:a16="http://schemas.microsoft.com/office/drawing/2014/main" id="{E48A5A0F-047A-6CE0-FCF6-FD03C7575E97}"/>
                </a:ext>
              </a:extLst>
            </p:cNvPr>
            <p:cNvSpPr txBox="1">
              <a:spLocks/>
            </p:cNvSpPr>
            <p:nvPr/>
          </p:nvSpPr>
          <p:spPr>
            <a:xfrm>
              <a:off x="8562382" y="5490398"/>
              <a:ext cx="1683964" cy="40071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9525" algn="ctr">
                <a:lnSpc>
                  <a:spcPct val="103000"/>
                </a:lnSpc>
                <a:spcBef>
                  <a:spcPts val="65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srgbClr val="00873F"/>
                  </a:solidFill>
                  <a:effectLst/>
                  <a:latin typeface="Montserrat" pitchFamily="2" charset="77"/>
                  <a:ea typeface="Arial" panose="020B0604020202020204" pitchFamily="34" charset="0"/>
                </a:rPr>
                <a:t>PAKIET 7</a:t>
              </a:r>
            </a:p>
            <a:p>
              <a:pPr marL="12700" marR="9525" algn="ctr">
                <a:lnSpc>
                  <a:spcPct val="103000"/>
                </a:lnSpc>
                <a:spcBef>
                  <a:spcPts val="65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srgbClr val="595959"/>
                  </a:solidFill>
                  <a:effectLst/>
                  <a:latin typeface="Montserrat" pitchFamily="2" charset="77"/>
                  <a:ea typeface="Arial" panose="020B0604020202020204" pitchFamily="34" charset="0"/>
                </a:rPr>
                <a:t>BADANIA KRWI</a:t>
              </a:r>
              <a:endParaRPr lang="en-PL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pic>
          <p:nvPicPr>
            <p:cNvPr id="1075" name="Obraz 1074">
              <a:extLst>
                <a:ext uri="{FF2B5EF4-FFF2-40B4-BE49-F238E27FC236}">
                  <a16:creationId xmlns:a16="http://schemas.microsoft.com/office/drawing/2014/main" id="{D530B3C7-E4AE-3CA3-5BAE-1685FEC8F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6528" y="4174581"/>
              <a:ext cx="1155672" cy="1111287"/>
            </a:xfrm>
            <a:prstGeom prst="rect">
              <a:avLst/>
            </a:prstGeom>
          </p:spPr>
        </p:pic>
        <p:pic>
          <p:nvPicPr>
            <p:cNvPr id="1076" name="Picture 11">
              <a:extLst>
                <a:ext uri="{FF2B5EF4-FFF2-40B4-BE49-F238E27FC236}">
                  <a16:creationId xmlns:a16="http://schemas.microsoft.com/office/drawing/2014/main" id="{8A8C89D2-D3A6-2993-92D5-57063C3BD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2122" y="4426446"/>
              <a:ext cx="490079" cy="632360"/>
            </a:xfrm>
            <a:prstGeom prst="rect">
              <a:avLst/>
            </a:prstGeom>
          </p:spPr>
        </p:pic>
      </p:grpSp>
      <p:grpSp>
        <p:nvGrpSpPr>
          <p:cNvPr id="1053" name="Group 33">
            <a:extLst>
              <a:ext uri="{FF2B5EF4-FFF2-40B4-BE49-F238E27FC236}">
                <a16:creationId xmlns:a16="http://schemas.microsoft.com/office/drawing/2014/main" id="{35A2A4AB-9F5A-4EC4-BD13-7893FFD43F59}"/>
              </a:ext>
            </a:extLst>
          </p:cNvPr>
          <p:cNvGrpSpPr/>
          <p:nvPr/>
        </p:nvGrpSpPr>
        <p:grpSpPr>
          <a:xfrm>
            <a:off x="3617057" y="1628021"/>
            <a:ext cx="2659399" cy="1668197"/>
            <a:chOff x="1145043" y="4174581"/>
            <a:chExt cx="2659399" cy="1668197"/>
          </a:xfrm>
        </p:grpSpPr>
        <p:sp>
          <p:nvSpPr>
            <p:cNvPr id="1071" name="Textbox 76">
              <a:extLst>
                <a:ext uri="{FF2B5EF4-FFF2-40B4-BE49-F238E27FC236}">
                  <a16:creationId xmlns:a16="http://schemas.microsoft.com/office/drawing/2014/main" id="{9528D914-A2CF-4D7E-554F-F21D09DCD45E}"/>
                </a:ext>
              </a:extLst>
            </p:cNvPr>
            <p:cNvSpPr txBox="1">
              <a:spLocks/>
            </p:cNvSpPr>
            <p:nvPr/>
          </p:nvSpPr>
          <p:spPr>
            <a:xfrm>
              <a:off x="1145043" y="5442068"/>
              <a:ext cx="2659399" cy="40071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9525" algn="ctr">
                <a:lnSpc>
                  <a:spcPct val="103000"/>
                </a:lnSpc>
                <a:spcBef>
                  <a:spcPts val="65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srgbClr val="00873F"/>
                  </a:solidFill>
                  <a:effectLst/>
                  <a:latin typeface="Montserrat" pitchFamily="2" charset="77"/>
                  <a:ea typeface="Arial" panose="020B0604020202020204" pitchFamily="34" charset="0"/>
                </a:rPr>
                <a:t>PAKIET 2</a:t>
              </a:r>
            </a:p>
            <a:p>
              <a:pPr marL="12700" marR="9525" algn="ctr">
                <a:lnSpc>
                  <a:spcPct val="103000"/>
                </a:lnSpc>
                <a:spcBef>
                  <a:spcPts val="65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srgbClr val="595959"/>
                  </a:solidFill>
                  <a:effectLst/>
                  <a:latin typeface="Montserrat" pitchFamily="2" charset="77"/>
                  <a:ea typeface="Arial" panose="020B0604020202020204" pitchFamily="34" charset="0"/>
                </a:rPr>
                <a:t>MOBILNE BADANIA USG</a:t>
              </a:r>
              <a:endParaRPr lang="en-PL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pic>
          <p:nvPicPr>
            <p:cNvPr id="1072" name="Obraz 1071">
              <a:extLst>
                <a:ext uri="{FF2B5EF4-FFF2-40B4-BE49-F238E27FC236}">
                  <a16:creationId xmlns:a16="http://schemas.microsoft.com/office/drawing/2014/main" id="{E1735788-807F-AC12-23EE-A44B16A3B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95" y="4174581"/>
              <a:ext cx="1155672" cy="1111287"/>
            </a:xfrm>
            <a:prstGeom prst="rect">
              <a:avLst/>
            </a:prstGeom>
          </p:spPr>
        </p:pic>
        <p:pic>
          <p:nvPicPr>
            <p:cNvPr id="1073" name="Picture 37">
              <a:extLst>
                <a:ext uri="{FF2B5EF4-FFF2-40B4-BE49-F238E27FC236}">
                  <a16:creationId xmlns:a16="http://schemas.microsoft.com/office/drawing/2014/main" id="{82647CB6-4C5D-EBA2-06BC-C3FC0E34A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00" y="4457700"/>
              <a:ext cx="768349" cy="590232"/>
            </a:xfrm>
            <a:prstGeom prst="rect">
              <a:avLst/>
            </a:prstGeom>
          </p:spPr>
        </p:pic>
      </p:grpSp>
      <p:grpSp>
        <p:nvGrpSpPr>
          <p:cNvPr id="1054" name="Group 38">
            <a:extLst>
              <a:ext uri="{FF2B5EF4-FFF2-40B4-BE49-F238E27FC236}">
                <a16:creationId xmlns:a16="http://schemas.microsoft.com/office/drawing/2014/main" id="{FE91ECDE-6C0B-0F45-2767-1BD4C92A29DF}"/>
              </a:ext>
            </a:extLst>
          </p:cNvPr>
          <p:cNvGrpSpPr/>
          <p:nvPr/>
        </p:nvGrpSpPr>
        <p:grpSpPr>
          <a:xfrm>
            <a:off x="6497645" y="1653209"/>
            <a:ext cx="2540386" cy="1840907"/>
            <a:chOff x="4595105" y="2157520"/>
            <a:chExt cx="2540386" cy="1840907"/>
          </a:xfrm>
        </p:grpSpPr>
        <p:sp>
          <p:nvSpPr>
            <p:cNvPr id="1067" name="Textbox 76">
              <a:extLst>
                <a:ext uri="{FF2B5EF4-FFF2-40B4-BE49-F238E27FC236}">
                  <a16:creationId xmlns:a16="http://schemas.microsoft.com/office/drawing/2014/main" id="{A054D6D0-7F25-3CAB-0C28-193E52A77D97}"/>
                </a:ext>
              </a:extLst>
            </p:cNvPr>
            <p:cNvSpPr txBox="1">
              <a:spLocks/>
            </p:cNvSpPr>
            <p:nvPr/>
          </p:nvSpPr>
          <p:spPr>
            <a:xfrm>
              <a:off x="4595105" y="3382726"/>
              <a:ext cx="2540386" cy="615701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9525" algn="ctr">
                <a:lnSpc>
                  <a:spcPct val="103000"/>
                </a:lnSpc>
                <a:spcBef>
                  <a:spcPts val="65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srgbClr val="00873F"/>
                  </a:solidFill>
                  <a:effectLst/>
                  <a:latin typeface="Montserrat" pitchFamily="2" charset="77"/>
                  <a:ea typeface="Arial" panose="020B0604020202020204" pitchFamily="34" charset="0"/>
                </a:rPr>
                <a:t>PAKIET 3</a:t>
              </a:r>
            </a:p>
            <a:p>
              <a:pPr marL="12700" marR="9525" algn="ctr">
                <a:lnSpc>
                  <a:spcPct val="103000"/>
                </a:lnSpc>
                <a:spcBef>
                  <a:spcPts val="65"/>
                </a:spcBef>
              </a:pPr>
              <a:r>
                <a:rPr lang="pl-PL" sz="1000" b="1" dirty="0">
                  <a:solidFill>
                    <a:srgbClr val="595959"/>
                  </a:solidFill>
                  <a:effectLst/>
                  <a:latin typeface="Montserrat" pitchFamily="2" charset="77"/>
                  <a:ea typeface="Arial" panose="020B0604020202020204" pitchFamily="34" charset="0"/>
                </a:rPr>
                <a:t>ZDROWA SKÓRA, WŁOSY, PAZNOKCIE</a:t>
              </a:r>
              <a:endParaRPr lang="en-PL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grpSp>
          <p:nvGrpSpPr>
            <p:cNvPr id="1068" name="Group 40">
              <a:extLst>
                <a:ext uri="{FF2B5EF4-FFF2-40B4-BE49-F238E27FC236}">
                  <a16:creationId xmlns:a16="http://schemas.microsoft.com/office/drawing/2014/main" id="{4EFC07BF-2582-F248-7499-1D03CC368F8C}"/>
                </a:ext>
              </a:extLst>
            </p:cNvPr>
            <p:cNvGrpSpPr/>
            <p:nvPr/>
          </p:nvGrpSpPr>
          <p:grpSpPr>
            <a:xfrm>
              <a:off x="5287462" y="2157520"/>
              <a:ext cx="1155672" cy="1111287"/>
              <a:chOff x="5287462" y="2157520"/>
              <a:chExt cx="1155672" cy="1111287"/>
            </a:xfrm>
          </p:grpSpPr>
          <p:pic>
            <p:nvPicPr>
              <p:cNvPr id="1069" name="Obraz 1068">
                <a:extLst>
                  <a:ext uri="{FF2B5EF4-FFF2-40B4-BE49-F238E27FC236}">
                    <a16:creationId xmlns:a16="http://schemas.microsoft.com/office/drawing/2014/main" id="{A5166DC9-432E-F78B-073E-8A10FAA8FF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7462" y="2157520"/>
                <a:ext cx="1155672" cy="1111287"/>
              </a:xfrm>
              <a:prstGeom prst="rect">
                <a:avLst/>
              </a:prstGeom>
            </p:spPr>
          </p:pic>
          <p:pic>
            <p:nvPicPr>
              <p:cNvPr id="1070" name="Picture 42">
                <a:extLst>
                  <a:ext uri="{FF2B5EF4-FFF2-40B4-BE49-F238E27FC236}">
                    <a16:creationId xmlns:a16="http://schemas.microsoft.com/office/drawing/2014/main" id="{58A4F001-C237-A967-C929-AA227E961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99086" y="2314890"/>
                <a:ext cx="752084" cy="774777"/>
              </a:xfrm>
              <a:prstGeom prst="rect">
                <a:avLst/>
              </a:prstGeom>
            </p:spPr>
          </p:pic>
        </p:grpSp>
      </p:grpSp>
      <p:grpSp>
        <p:nvGrpSpPr>
          <p:cNvPr id="1055" name="Group 48">
            <a:extLst>
              <a:ext uri="{FF2B5EF4-FFF2-40B4-BE49-F238E27FC236}">
                <a16:creationId xmlns:a16="http://schemas.microsoft.com/office/drawing/2014/main" id="{9AA0377F-88C6-BB31-A5C7-5AB4103BCEB9}"/>
              </a:ext>
            </a:extLst>
          </p:cNvPr>
          <p:cNvGrpSpPr/>
          <p:nvPr/>
        </p:nvGrpSpPr>
        <p:grpSpPr>
          <a:xfrm>
            <a:off x="9635229" y="1693172"/>
            <a:ext cx="1155672" cy="1784367"/>
            <a:chOff x="5287462" y="4174581"/>
            <a:chExt cx="1155672" cy="1784367"/>
          </a:xfrm>
        </p:grpSpPr>
        <p:sp>
          <p:nvSpPr>
            <p:cNvPr id="1064" name="Textbox 76">
              <a:extLst>
                <a:ext uri="{FF2B5EF4-FFF2-40B4-BE49-F238E27FC236}">
                  <a16:creationId xmlns:a16="http://schemas.microsoft.com/office/drawing/2014/main" id="{7F1BCE56-AEBE-F4DA-BA56-F6EC39FF0D74}"/>
                </a:ext>
              </a:extLst>
            </p:cNvPr>
            <p:cNvSpPr txBox="1">
              <a:spLocks/>
            </p:cNvSpPr>
            <p:nvPr/>
          </p:nvSpPr>
          <p:spPr>
            <a:xfrm>
              <a:off x="5393859" y="5442067"/>
              <a:ext cx="857311" cy="516881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9525" algn="ctr">
                <a:lnSpc>
                  <a:spcPct val="103000"/>
                </a:lnSpc>
                <a:spcBef>
                  <a:spcPts val="65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srgbClr val="00873F"/>
                  </a:solidFill>
                  <a:effectLst/>
                  <a:latin typeface="Montserrat" pitchFamily="2" charset="77"/>
                  <a:ea typeface="Arial" panose="020B0604020202020204" pitchFamily="34" charset="0"/>
                </a:rPr>
                <a:t>PAKIET 4</a:t>
              </a:r>
            </a:p>
            <a:p>
              <a:pPr marL="12700" marR="9525" algn="ctr">
                <a:lnSpc>
                  <a:spcPct val="103000"/>
                </a:lnSpc>
                <a:spcBef>
                  <a:spcPts val="65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srgbClr val="595959"/>
                  </a:solidFill>
                  <a:effectLst/>
                  <a:latin typeface="Montserrat" pitchFamily="2" charset="77"/>
                  <a:ea typeface="Arial" panose="020B0604020202020204" pitchFamily="34" charset="0"/>
                </a:rPr>
                <a:t>SERCE</a:t>
              </a:r>
              <a:endParaRPr lang="en-PL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pic>
          <p:nvPicPr>
            <p:cNvPr id="1065" name="Obraz 1064">
              <a:extLst>
                <a:ext uri="{FF2B5EF4-FFF2-40B4-BE49-F238E27FC236}">
                  <a16:creationId xmlns:a16="http://schemas.microsoft.com/office/drawing/2014/main" id="{1E0D11EF-9D1D-6B76-A97F-B391BAC56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7462" y="4174581"/>
              <a:ext cx="1155672" cy="1111287"/>
            </a:xfrm>
            <a:prstGeom prst="rect">
              <a:avLst/>
            </a:prstGeom>
          </p:spPr>
        </p:pic>
        <p:pic>
          <p:nvPicPr>
            <p:cNvPr id="1066" name="Picture 51">
              <a:extLst>
                <a:ext uri="{FF2B5EF4-FFF2-40B4-BE49-F238E27FC236}">
                  <a16:creationId xmlns:a16="http://schemas.microsoft.com/office/drawing/2014/main" id="{F9743E8C-C7D7-8679-DADC-9F55A42FA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88027" y="4358603"/>
              <a:ext cx="588406" cy="751112"/>
            </a:xfrm>
            <a:prstGeom prst="rect">
              <a:avLst/>
            </a:prstGeom>
          </p:spPr>
        </p:pic>
      </p:grpSp>
      <p:grpSp>
        <p:nvGrpSpPr>
          <p:cNvPr id="1056" name="Group 52">
            <a:extLst>
              <a:ext uri="{FF2B5EF4-FFF2-40B4-BE49-F238E27FC236}">
                <a16:creationId xmlns:a16="http://schemas.microsoft.com/office/drawing/2014/main" id="{ED1CC8D2-5716-AC2C-2717-E4AB9FA3F42E}"/>
              </a:ext>
            </a:extLst>
          </p:cNvPr>
          <p:cNvGrpSpPr/>
          <p:nvPr/>
        </p:nvGrpSpPr>
        <p:grpSpPr>
          <a:xfrm>
            <a:off x="2484078" y="3340304"/>
            <a:ext cx="2251231" cy="1655349"/>
            <a:chOff x="8242631" y="2157520"/>
            <a:chExt cx="2251231" cy="1655349"/>
          </a:xfrm>
        </p:grpSpPr>
        <p:pic>
          <p:nvPicPr>
            <p:cNvPr id="1061" name="Obraz 1060">
              <a:extLst>
                <a:ext uri="{FF2B5EF4-FFF2-40B4-BE49-F238E27FC236}">
                  <a16:creationId xmlns:a16="http://schemas.microsoft.com/office/drawing/2014/main" id="{1178A0F7-02F6-2FC8-B562-9B64E431D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6528" y="2157520"/>
              <a:ext cx="1155672" cy="1111287"/>
            </a:xfrm>
            <a:prstGeom prst="rect">
              <a:avLst/>
            </a:prstGeom>
          </p:spPr>
        </p:pic>
        <p:sp>
          <p:nvSpPr>
            <p:cNvPr id="1062" name="Textbox 76">
              <a:extLst>
                <a:ext uri="{FF2B5EF4-FFF2-40B4-BE49-F238E27FC236}">
                  <a16:creationId xmlns:a16="http://schemas.microsoft.com/office/drawing/2014/main" id="{B6175A40-BDD6-F54F-DE77-42D608488A07}"/>
                </a:ext>
              </a:extLst>
            </p:cNvPr>
            <p:cNvSpPr txBox="1">
              <a:spLocks/>
            </p:cNvSpPr>
            <p:nvPr/>
          </p:nvSpPr>
          <p:spPr>
            <a:xfrm>
              <a:off x="8242631" y="3412159"/>
              <a:ext cx="2251231" cy="40071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9525" algn="ctr">
                <a:lnSpc>
                  <a:spcPct val="103000"/>
                </a:lnSpc>
                <a:spcBef>
                  <a:spcPts val="65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srgbClr val="00873F"/>
                  </a:solidFill>
                  <a:effectLst/>
                  <a:latin typeface="Montserrat" pitchFamily="2" charset="77"/>
                  <a:ea typeface="Arial" panose="020B0604020202020204" pitchFamily="34" charset="0"/>
                </a:rPr>
                <a:t>PAKIET 5</a:t>
              </a:r>
            </a:p>
            <a:p>
              <a:pPr marL="12700" marR="9525" algn="ctr">
                <a:lnSpc>
                  <a:spcPct val="103000"/>
                </a:lnSpc>
                <a:spcBef>
                  <a:spcPts val="65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srgbClr val="595959"/>
                  </a:solidFill>
                  <a:effectLst/>
                  <a:latin typeface="Montserrat" pitchFamily="2" charset="77"/>
                  <a:ea typeface="Arial" panose="020B0604020202020204" pitchFamily="34" charset="0"/>
                </a:rPr>
                <a:t>ZDROWY PRACOWNIK</a:t>
              </a:r>
              <a:endParaRPr lang="en-PL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pic>
          <p:nvPicPr>
            <p:cNvPr id="1063" name="Picture 55">
              <a:extLst>
                <a:ext uri="{FF2B5EF4-FFF2-40B4-BE49-F238E27FC236}">
                  <a16:creationId xmlns:a16="http://schemas.microsoft.com/office/drawing/2014/main" id="{5B135020-83C0-55D0-9F32-2C82A5BE5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73655" y="2371801"/>
              <a:ext cx="642577" cy="678646"/>
            </a:xfrm>
            <a:prstGeom prst="rect">
              <a:avLst/>
            </a:prstGeom>
          </p:spPr>
        </p:pic>
      </p:grpSp>
      <p:grpSp>
        <p:nvGrpSpPr>
          <p:cNvPr id="1057" name="Group 52">
            <a:extLst>
              <a:ext uri="{FF2B5EF4-FFF2-40B4-BE49-F238E27FC236}">
                <a16:creationId xmlns:a16="http://schemas.microsoft.com/office/drawing/2014/main" id="{04C6F2EF-FBDA-221E-03A2-28983653BAFD}"/>
              </a:ext>
            </a:extLst>
          </p:cNvPr>
          <p:cNvGrpSpPr/>
          <p:nvPr/>
        </p:nvGrpSpPr>
        <p:grpSpPr>
          <a:xfrm>
            <a:off x="5186163" y="3340304"/>
            <a:ext cx="2251231" cy="1655349"/>
            <a:chOff x="8242631" y="2157520"/>
            <a:chExt cx="2251231" cy="1655349"/>
          </a:xfrm>
        </p:grpSpPr>
        <p:pic>
          <p:nvPicPr>
            <p:cNvPr id="1059" name="Obraz 1058">
              <a:extLst>
                <a:ext uri="{FF2B5EF4-FFF2-40B4-BE49-F238E27FC236}">
                  <a16:creationId xmlns:a16="http://schemas.microsoft.com/office/drawing/2014/main" id="{1E2D41C3-344F-2AB4-DEE8-337299EE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6528" y="2157520"/>
              <a:ext cx="1155672" cy="1111287"/>
            </a:xfrm>
            <a:prstGeom prst="rect">
              <a:avLst/>
            </a:prstGeom>
          </p:spPr>
        </p:pic>
        <p:sp>
          <p:nvSpPr>
            <p:cNvPr id="1060" name="Textbox 76">
              <a:extLst>
                <a:ext uri="{FF2B5EF4-FFF2-40B4-BE49-F238E27FC236}">
                  <a16:creationId xmlns:a16="http://schemas.microsoft.com/office/drawing/2014/main" id="{BEA09630-4F35-BE20-00AF-6B25A0431585}"/>
                </a:ext>
              </a:extLst>
            </p:cNvPr>
            <p:cNvSpPr txBox="1">
              <a:spLocks/>
            </p:cNvSpPr>
            <p:nvPr/>
          </p:nvSpPr>
          <p:spPr>
            <a:xfrm>
              <a:off x="8242631" y="3412159"/>
              <a:ext cx="2251231" cy="40071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9525" algn="ctr">
                <a:lnSpc>
                  <a:spcPct val="103000"/>
                </a:lnSpc>
                <a:spcBef>
                  <a:spcPts val="65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srgbClr val="00873F"/>
                  </a:solidFill>
                  <a:effectLst/>
                  <a:latin typeface="Montserrat" pitchFamily="2" charset="77"/>
                  <a:ea typeface="Arial" panose="020B0604020202020204" pitchFamily="34" charset="0"/>
                </a:rPr>
                <a:t>PAKIET 6</a:t>
              </a:r>
            </a:p>
            <a:p>
              <a:pPr marL="12700" marR="9525" algn="ctr">
                <a:lnSpc>
                  <a:spcPct val="103000"/>
                </a:lnSpc>
                <a:spcBef>
                  <a:spcPts val="65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srgbClr val="595959"/>
                  </a:solidFill>
                  <a:effectLst/>
                  <a:latin typeface="Montserrat" pitchFamily="2" charset="77"/>
                  <a:ea typeface="Arial" panose="020B0604020202020204" pitchFamily="34" charset="0"/>
                </a:rPr>
                <a:t>ZDROWA WĄTROBA</a:t>
              </a:r>
              <a:endParaRPr lang="en-PL" sz="10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1058" name="Graphic 75">
            <a:extLst>
              <a:ext uri="{FF2B5EF4-FFF2-40B4-BE49-F238E27FC236}">
                <a16:creationId xmlns:a16="http://schemas.microsoft.com/office/drawing/2014/main" id="{9FE48C59-2717-B325-68D8-3F77C71736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54338" y="3719071"/>
            <a:ext cx="573544" cy="42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63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E29FC9-6539-C5E2-C552-CD5D2FC6B171}"/>
              </a:ext>
            </a:extLst>
          </p:cNvPr>
          <p:cNvGrpSpPr/>
          <p:nvPr/>
        </p:nvGrpSpPr>
        <p:grpSpPr>
          <a:xfrm>
            <a:off x="8202751" y="2129680"/>
            <a:ext cx="3430542" cy="1837409"/>
            <a:chOff x="949643" y="1286669"/>
            <a:chExt cx="2486142" cy="1833551"/>
          </a:xfrm>
        </p:grpSpPr>
        <p:sp>
          <p:nvSpPr>
            <p:cNvPr id="3" name="Graphic 1825">
              <a:extLst>
                <a:ext uri="{FF2B5EF4-FFF2-40B4-BE49-F238E27FC236}">
                  <a16:creationId xmlns:a16="http://schemas.microsoft.com/office/drawing/2014/main" id="{0638527B-3AA4-983D-9C4A-039813385738}"/>
                </a:ext>
              </a:extLst>
            </p:cNvPr>
            <p:cNvSpPr/>
            <p:nvPr/>
          </p:nvSpPr>
          <p:spPr>
            <a:xfrm>
              <a:off x="951347" y="1779676"/>
              <a:ext cx="2344073" cy="1269"/>
            </a:xfrm>
            <a:custGeom>
              <a:avLst/>
              <a:gdLst/>
              <a:ahLst/>
              <a:cxnLst/>
              <a:rect l="l" t="t" r="r" b="b"/>
              <a:pathLst>
                <a:path w="589280">
                  <a:moveTo>
                    <a:pt x="0" y="0"/>
                  </a:moveTo>
                  <a:lnTo>
                    <a:pt x="588695" y="0"/>
                  </a:lnTo>
                </a:path>
              </a:pathLst>
            </a:custGeom>
            <a:ln w="12700">
              <a:solidFill>
                <a:srgbClr val="037F30"/>
              </a:solidFill>
              <a:prstDash val="solid"/>
            </a:ln>
          </p:spPr>
          <p:txBody>
            <a:bodyPr wrap="square" lIns="0" tIns="0" rIns="0" bIns="0" rtlCol="0" anchor="t">
              <a:prstTxWarp prst="textNoShape">
                <a:avLst/>
              </a:prstTxWarp>
              <a:noAutofit/>
            </a:bodyPr>
            <a:lstStyle/>
            <a:p>
              <a:endParaRPr lang="en-GB" sz="1400" dirty="0"/>
            </a:p>
          </p:txBody>
        </p:sp>
        <p:sp>
          <p:nvSpPr>
            <p:cNvPr id="4" name="Textbox 1839">
              <a:extLst>
                <a:ext uri="{FF2B5EF4-FFF2-40B4-BE49-F238E27FC236}">
                  <a16:creationId xmlns:a16="http://schemas.microsoft.com/office/drawing/2014/main" id="{8A494C89-EF8E-5C04-1770-71377E90866B}"/>
                </a:ext>
              </a:extLst>
            </p:cNvPr>
            <p:cNvSpPr txBox="1">
              <a:spLocks/>
            </p:cNvSpPr>
            <p:nvPr/>
          </p:nvSpPr>
          <p:spPr>
            <a:xfrm>
              <a:off x="949643" y="1286669"/>
              <a:ext cx="2232401" cy="26560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spcBef>
                  <a:spcPts val="45"/>
                </a:spcBef>
                <a:spcAft>
                  <a:spcPts val="0"/>
                </a:spcAft>
              </a:pPr>
              <a:r>
                <a:rPr lang="pl-PL" sz="1400" b="1" dirty="0">
                  <a:solidFill>
                    <a:srgbClr val="00873F"/>
                  </a:solidFill>
                  <a:effectLst/>
                  <a:latin typeface="Montserrat" pitchFamily="2" charset="77"/>
                  <a:ea typeface="Arial" panose="020B0604020202020204" pitchFamily="34" charset="0"/>
                </a:rPr>
                <a:t>Zapraszam do dalszej współpracy</a:t>
              </a:r>
              <a:endParaRPr lang="en-PL" sz="14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grpSp>
          <p:nvGrpSpPr>
            <p:cNvPr id="6" name="Grupa 6">
              <a:extLst>
                <a:ext uri="{FF2B5EF4-FFF2-40B4-BE49-F238E27FC236}">
                  <a16:creationId xmlns:a16="http://schemas.microsoft.com/office/drawing/2014/main" id="{376BA9EF-19F3-93D9-3AE8-FECC8A3069BA}"/>
                </a:ext>
              </a:extLst>
            </p:cNvPr>
            <p:cNvGrpSpPr/>
            <p:nvPr/>
          </p:nvGrpSpPr>
          <p:grpSpPr>
            <a:xfrm>
              <a:off x="979488" y="2968264"/>
              <a:ext cx="2456297" cy="151956"/>
              <a:chOff x="0" y="11579"/>
              <a:chExt cx="2456573" cy="152400"/>
            </a:xfrm>
          </p:grpSpPr>
          <p:pic>
            <p:nvPicPr>
              <p:cNvPr id="10" name="Image 1827">
                <a:extLst>
                  <a:ext uri="{FF2B5EF4-FFF2-40B4-BE49-F238E27FC236}">
                    <a16:creationId xmlns:a16="http://schemas.microsoft.com/office/drawing/2014/main" id="{652E902E-CEE7-5EEC-885C-7BD0D6AC25BE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26504"/>
                <a:ext cx="195580" cy="134620"/>
              </a:xfrm>
              <a:prstGeom prst="rect">
                <a:avLst/>
              </a:prstGeom>
            </p:spPr>
          </p:pic>
          <p:sp>
            <p:nvSpPr>
              <p:cNvPr id="11" name="Textbox 1840">
                <a:extLst>
                  <a:ext uri="{FF2B5EF4-FFF2-40B4-BE49-F238E27FC236}">
                    <a16:creationId xmlns:a16="http://schemas.microsoft.com/office/drawing/2014/main" id="{179E5F98-0070-BD96-DC2E-EAA66E37C7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3216" y="11579"/>
                <a:ext cx="2173357" cy="1524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12700">
                  <a:spcBef>
                    <a:spcPts val="50"/>
                  </a:spcBef>
                </a:pPr>
                <a:r>
                  <a:rPr lang="pl-PL" sz="1400" dirty="0">
                    <a:solidFill>
                      <a:srgbClr val="58595B"/>
                    </a:solidFill>
                    <a:latin typeface="Montserrat"/>
                    <a:ea typeface="Arial" panose="020B0604020202020204" pitchFamily="34" charset="0"/>
                  </a:rPr>
                  <a:t>hanna.alkiewicz@neuca.pl</a:t>
                </a:r>
                <a:endParaRPr lang="en-PL" sz="1400" dirty="0">
                  <a:solidFill>
                    <a:srgbClr val="58595B"/>
                  </a:solidFill>
                  <a:latin typeface="Montserrat"/>
                </a:endParaRPr>
              </a:p>
            </p:txBody>
          </p:sp>
        </p:grpSp>
        <p:grpSp>
          <p:nvGrpSpPr>
            <p:cNvPr id="7" name="Grupa 5">
              <a:extLst>
                <a:ext uri="{FF2B5EF4-FFF2-40B4-BE49-F238E27FC236}">
                  <a16:creationId xmlns:a16="http://schemas.microsoft.com/office/drawing/2014/main" id="{639A1327-BA30-D8A8-90E5-872B9A6E8F7F}"/>
                </a:ext>
              </a:extLst>
            </p:cNvPr>
            <p:cNvGrpSpPr/>
            <p:nvPr/>
          </p:nvGrpSpPr>
          <p:grpSpPr>
            <a:xfrm>
              <a:off x="973773" y="2555716"/>
              <a:ext cx="2455658" cy="274681"/>
              <a:chOff x="0" y="0"/>
              <a:chExt cx="2456188" cy="274681"/>
            </a:xfrm>
          </p:grpSpPr>
          <p:pic>
            <p:nvPicPr>
              <p:cNvPr id="8" name="Image 1826">
                <a:extLst>
                  <a:ext uri="{FF2B5EF4-FFF2-40B4-BE49-F238E27FC236}">
                    <a16:creationId xmlns:a16="http://schemas.microsoft.com/office/drawing/2014/main" id="{D01B8FCF-ED9C-5B71-A76F-3C6006DC19A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171450" cy="229235"/>
              </a:xfrm>
              <a:prstGeom prst="rect">
                <a:avLst/>
              </a:prstGeom>
            </p:spPr>
          </p:pic>
          <p:sp>
            <p:nvSpPr>
              <p:cNvPr id="9" name="Textbox 1840">
                <a:extLst>
                  <a:ext uri="{FF2B5EF4-FFF2-40B4-BE49-F238E27FC236}">
                    <a16:creationId xmlns:a16="http://schemas.microsoft.com/office/drawing/2014/main" id="{FEBEC0C4-E60A-3A9C-F610-8215A82379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5479" y="29919"/>
                <a:ext cx="2230709" cy="24476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12700">
                  <a:spcBef>
                    <a:spcPts val="50"/>
                  </a:spcBef>
                </a:pPr>
                <a:r>
                  <a:rPr lang="pl-PL" sz="1400" dirty="0">
                    <a:solidFill>
                      <a:srgbClr val="58595B"/>
                    </a:solidFill>
                    <a:effectLst/>
                    <a:latin typeface="Montserrat"/>
                    <a:ea typeface="Arial" panose="020B0604020202020204" pitchFamily="34" charset="0"/>
                  </a:rPr>
                  <a:t>tel. kom</a:t>
                </a:r>
                <a:r>
                  <a:rPr lang="pl-PL" sz="1400" dirty="0">
                    <a:solidFill>
                      <a:srgbClr val="58595B"/>
                    </a:solidFill>
                    <a:latin typeface="Montserrat"/>
                  </a:rPr>
                  <a:t>.: </a:t>
                </a:r>
                <a:r>
                  <a:rPr lang="pl-PL" sz="1400" b="1" dirty="0">
                    <a:solidFill>
                      <a:srgbClr val="58595B"/>
                    </a:solidFill>
                    <a:latin typeface="Montserrat"/>
                  </a:rPr>
                  <a:t>669 491 989</a:t>
                </a:r>
                <a:endParaRPr lang="en-PL" sz="1400" b="1" dirty="0">
                  <a:solidFill>
                    <a:srgbClr val="58595B"/>
                  </a:solidFill>
                  <a:latin typeface="Montserrat"/>
                </a:endParaRPr>
              </a:p>
            </p:txBody>
          </p:sp>
        </p:grpSp>
      </p:grpSp>
      <p:sp>
        <p:nvSpPr>
          <p:cNvPr id="12" name="Graphic 5">
            <a:extLst>
              <a:ext uri="{FF2B5EF4-FFF2-40B4-BE49-F238E27FC236}">
                <a16:creationId xmlns:a16="http://schemas.microsoft.com/office/drawing/2014/main" id="{E5BEA48B-7047-A523-6492-8037B73208E3}"/>
              </a:ext>
            </a:extLst>
          </p:cNvPr>
          <p:cNvSpPr/>
          <p:nvPr/>
        </p:nvSpPr>
        <p:spPr>
          <a:xfrm rot="14466634" flipH="1">
            <a:off x="629880" y="964548"/>
            <a:ext cx="5746752" cy="5111704"/>
          </a:xfrm>
          <a:custGeom>
            <a:avLst/>
            <a:gdLst/>
            <a:ahLst/>
            <a:cxnLst/>
            <a:rect l="l" t="t" r="r" b="b"/>
            <a:pathLst>
              <a:path w="6207760" h="5499100">
                <a:moveTo>
                  <a:pt x="5912220" y="5498761"/>
                </a:moveTo>
                <a:lnTo>
                  <a:pt x="5850507" y="5493743"/>
                </a:lnTo>
                <a:lnTo>
                  <a:pt x="5788999" y="5488707"/>
                </a:lnTo>
                <a:lnTo>
                  <a:pt x="5727698" y="5483652"/>
                </a:lnTo>
                <a:lnTo>
                  <a:pt x="5666608" y="5478575"/>
                </a:lnTo>
                <a:lnTo>
                  <a:pt x="5605728" y="5473475"/>
                </a:lnTo>
                <a:lnTo>
                  <a:pt x="5545063" y="5468350"/>
                </a:lnTo>
                <a:lnTo>
                  <a:pt x="5484613" y="5463198"/>
                </a:lnTo>
                <a:lnTo>
                  <a:pt x="5424381" y="5458017"/>
                </a:lnTo>
                <a:lnTo>
                  <a:pt x="5364368" y="5452805"/>
                </a:lnTo>
                <a:lnTo>
                  <a:pt x="5304577" y="5447561"/>
                </a:lnTo>
                <a:lnTo>
                  <a:pt x="5245010" y="5442282"/>
                </a:lnTo>
                <a:lnTo>
                  <a:pt x="5185668" y="5436968"/>
                </a:lnTo>
                <a:lnTo>
                  <a:pt x="5126555" y="5431616"/>
                </a:lnTo>
                <a:lnTo>
                  <a:pt x="5067671" y="5426224"/>
                </a:lnTo>
                <a:lnTo>
                  <a:pt x="5009019" y="5420790"/>
                </a:lnTo>
                <a:lnTo>
                  <a:pt x="4950600" y="5415314"/>
                </a:lnTo>
                <a:lnTo>
                  <a:pt x="4892418" y="5409792"/>
                </a:lnTo>
                <a:lnTo>
                  <a:pt x="4834474" y="5404223"/>
                </a:lnTo>
                <a:lnTo>
                  <a:pt x="4776769" y="5398605"/>
                </a:lnTo>
                <a:lnTo>
                  <a:pt x="4719307" y="5392937"/>
                </a:lnTo>
                <a:lnTo>
                  <a:pt x="4662089" y="5387217"/>
                </a:lnTo>
                <a:lnTo>
                  <a:pt x="4605116" y="5381442"/>
                </a:lnTo>
                <a:lnTo>
                  <a:pt x="4548392" y="5375611"/>
                </a:lnTo>
                <a:lnTo>
                  <a:pt x="4491918" y="5369723"/>
                </a:lnTo>
                <a:lnTo>
                  <a:pt x="4435696" y="5363775"/>
                </a:lnTo>
                <a:lnTo>
                  <a:pt x="4379728" y="5357765"/>
                </a:lnTo>
                <a:lnTo>
                  <a:pt x="4324016" y="5351692"/>
                </a:lnTo>
                <a:lnTo>
                  <a:pt x="4268562" y="5345554"/>
                </a:lnTo>
                <a:lnTo>
                  <a:pt x="4213369" y="5339350"/>
                </a:lnTo>
                <a:lnTo>
                  <a:pt x="4158438" y="5333076"/>
                </a:lnTo>
                <a:lnTo>
                  <a:pt x="4103771" y="5326732"/>
                </a:lnTo>
                <a:lnTo>
                  <a:pt x="4049371" y="5320316"/>
                </a:lnTo>
                <a:lnTo>
                  <a:pt x="3995239" y="5313826"/>
                </a:lnTo>
                <a:lnTo>
                  <a:pt x="3941377" y="5307259"/>
                </a:lnTo>
                <a:lnTo>
                  <a:pt x="3887787" y="5300615"/>
                </a:lnTo>
                <a:lnTo>
                  <a:pt x="3834473" y="5293892"/>
                </a:lnTo>
                <a:lnTo>
                  <a:pt x="3781434" y="5287087"/>
                </a:lnTo>
                <a:lnTo>
                  <a:pt x="3728674" y="5280199"/>
                </a:lnTo>
                <a:lnTo>
                  <a:pt x="3676195" y="5273225"/>
                </a:lnTo>
                <a:lnTo>
                  <a:pt x="3623998" y="5266165"/>
                </a:lnTo>
                <a:lnTo>
                  <a:pt x="3572085" y="5259017"/>
                </a:lnTo>
                <a:lnTo>
                  <a:pt x="3520459" y="5251778"/>
                </a:lnTo>
                <a:lnTo>
                  <a:pt x="3469122" y="5244446"/>
                </a:lnTo>
                <a:lnTo>
                  <a:pt x="3418076" y="5237021"/>
                </a:lnTo>
                <a:lnTo>
                  <a:pt x="3367322" y="5229499"/>
                </a:lnTo>
                <a:lnTo>
                  <a:pt x="3316863" y="5221880"/>
                </a:lnTo>
                <a:lnTo>
                  <a:pt x="3266700" y="5214162"/>
                </a:lnTo>
                <a:lnTo>
                  <a:pt x="3216837" y="5206342"/>
                </a:lnTo>
                <a:lnTo>
                  <a:pt x="3167274" y="5198419"/>
                </a:lnTo>
                <a:lnTo>
                  <a:pt x="3118014" y="5190391"/>
                </a:lnTo>
                <a:lnTo>
                  <a:pt x="3069058" y="5182257"/>
                </a:lnTo>
                <a:lnTo>
                  <a:pt x="3020410" y="5174013"/>
                </a:lnTo>
                <a:lnTo>
                  <a:pt x="2972071" y="5165660"/>
                </a:lnTo>
                <a:lnTo>
                  <a:pt x="2924042" y="5157194"/>
                </a:lnTo>
                <a:lnTo>
                  <a:pt x="2876326" y="5148614"/>
                </a:lnTo>
                <a:lnTo>
                  <a:pt x="2828926" y="5139918"/>
                </a:lnTo>
                <a:lnTo>
                  <a:pt x="2781842" y="5131105"/>
                </a:lnTo>
                <a:lnTo>
                  <a:pt x="2735078" y="5122172"/>
                </a:lnTo>
                <a:lnTo>
                  <a:pt x="2688634" y="5113118"/>
                </a:lnTo>
                <a:lnTo>
                  <a:pt x="2642514" y="5103941"/>
                </a:lnTo>
                <a:lnTo>
                  <a:pt x="2596719" y="5094639"/>
                </a:lnTo>
                <a:lnTo>
                  <a:pt x="2551250" y="5085210"/>
                </a:lnTo>
                <a:lnTo>
                  <a:pt x="2506112" y="5075653"/>
                </a:lnTo>
                <a:lnTo>
                  <a:pt x="2461304" y="5065965"/>
                </a:lnTo>
                <a:lnTo>
                  <a:pt x="2416829" y="5056146"/>
                </a:lnTo>
                <a:lnTo>
                  <a:pt x="2372690" y="5046192"/>
                </a:lnTo>
                <a:lnTo>
                  <a:pt x="2328888" y="5036103"/>
                </a:lnTo>
                <a:lnTo>
                  <a:pt x="2285425" y="5025876"/>
                </a:lnTo>
                <a:lnTo>
                  <a:pt x="2242304" y="5015509"/>
                </a:lnTo>
                <a:lnTo>
                  <a:pt x="2199526" y="5005002"/>
                </a:lnTo>
                <a:lnTo>
                  <a:pt x="2157094" y="4994351"/>
                </a:lnTo>
                <a:lnTo>
                  <a:pt x="2115009" y="4983555"/>
                </a:lnTo>
                <a:lnTo>
                  <a:pt x="2073273" y="4972613"/>
                </a:lnTo>
                <a:lnTo>
                  <a:pt x="2031889" y="4961523"/>
                </a:lnTo>
                <a:lnTo>
                  <a:pt x="1990858" y="4950282"/>
                </a:lnTo>
                <a:lnTo>
                  <a:pt x="1950183" y="4938889"/>
                </a:lnTo>
                <a:lnTo>
                  <a:pt x="1909865" y="4927342"/>
                </a:lnTo>
                <a:lnTo>
                  <a:pt x="1869907" y="4915640"/>
                </a:lnTo>
                <a:lnTo>
                  <a:pt x="1830311" y="4903779"/>
                </a:lnTo>
                <a:lnTo>
                  <a:pt x="1791078" y="4891760"/>
                </a:lnTo>
                <a:lnTo>
                  <a:pt x="1752211" y="4879579"/>
                </a:lnTo>
                <a:lnTo>
                  <a:pt x="1713712" y="4867236"/>
                </a:lnTo>
                <a:lnTo>
                  <a:pt x="1675582" y="4854728"/>
                </a:lnTo>
                <a:lnTo>
                  <a:pt x="1637825" y="4842053"/>
                </a:lnTo>
                <a:lnTo>
                  <a:pt x="1600441" y="4829209"/>
                </a:lnTo>
                <a:lnTo>
                  <a:pt x="1563432" y="4816196"/>
                </a:lnTo>
                <a:lnTo>
                  <a:pt x="1526802" y="4803010"/>
                </a:lnTo>
                <a:lnTo>
                  <a:pt x="1490551" y="4789651"/>
                </a:lnTo>
                <a:lnTo>
                  <a:pt x="1454683" y="4776116"/>
                </a:lnTo>
                <a:lnTo>
                  <a:pt x="1384099" y="4748511"/>
                </a:lnTo>
                <a:lnTo>
                  <a:pt x="1315068" y="4720183"/>
                </a:lnTo>
                <a:lnTo>
                  <a:pt x="1247605" y="4691115"/>
                </a:lnTo>
                <a:lnTo>
                  <a:pt x="1181726" y="4661294"/>
                </a:lnTo>
                <a:lnTo>
                  <a:pt x="1117447" y="4630705"/>
                </a:lnTo>
                <a:lnTo>
                  <a:pt x="1054786" y="4599334"/>
                </a:lnTo>
                <a:lnTo>
                  <a:pt x="993757" y="4567166"/>
                </a:lnTo>
                <a:lnTo>
                  <a:pt x="934378" y="4534186"/>
                </a:lnTo>
                <a:lnTo>
                  <a:pt x="876664" y="4500381"/>
                </a:lnTo>
                <a:lnTo>
                  <a:pt x="820632" y="4465735"/>
                </a:lnTo>
                <a:lnTo>
                  <a:pt x="766298" y="4430234"/>
                </a:lnTo>
                <a:lnTo>
                  <a:pt x="713678" y="4393864"/>
                </a:lnTo>
                <a:lnTo>
                  <a:pt x="662789" y="4356609"/>
                </a:lnTo>
                <a:lnTo>
                  <a:pt x="613646" y="4318457"/>
                </a:lnTo>
                <a:lnTo>
                  <a:pt x="566266" y="4279391"/>
                </a:lnTo>
                <a:lnTo>
                  <a:pt x="520664" y="4239398"/>
                </a:lnTo>
                <a:lnTo>
                  <a:pt x="476859" y="4198463"/>
                </a:lnTo>
                <a:lnTo>
                  <a:pt x="434864" y="4156572"/>
                </a:lnTo>
                <a:lnTo>
                  <a:pt x="394698" y="4113710"/>
                </a:lnTo>
                <a:lnTo>
                  <a:pt x="356375" y="4069862"/>
                </a:lnTo>
                <a:lnTo>
                  <a:pt x="319912" y="4025014"/>
                </a:lnTo>
                <a:lnTo>
                  <a:pt x="285326" y="3979152"/>
                </a:lnTo>
                <a:lnTo>
                  <a:pt x="252633" y="3932261"/>
                </a:lnTo>
                <a:lnTo>
                  <a:pt x="221848" y="3884326"/>
                </a:lnTo>
                <a:lnTo>
                  <a:pt x="192988" y="3835334"/>
                </a:lnTo>
                <a:lnTo>
                  <a:pt x="166070" y="3785268"/>
                </a:lnTo>
                <a:lnTo>
                  <a:pt x="141109" y="3734116"/>
                </a:lnTo>
                <a:lnTo>
                  <a:pt x="118122" y="3681863"/>
                </a:lnTo>
                <a:lnTo>
                  <a:pt x="97124" y="3628493"/>
                </a:lnTo>
                <a:lnTo>
                  <a:pt x="78133" y="3573993"/>
                </a:lnTo>
                <a:lnTo>
                  <a:pt x="61164" y="3518348"/>
                </a:lnTo>
                <a:lnTo>
                  <a:pt x="46234" y="3461544"/>
                </a:lnTo>
                <a:lnTo>
                  <a:pt x="33359" y="3403565"/>
                </a:lnTo>
                <a:lnTo>
                  <a:pt x="22555" y="3344398"/>
                </a:lnTo>
                <a:lnTo>
                  <a:pt x="13838" y="3284028"/>
                </a:lnTo>
                <a:lnTo>
                  <a:pt x="7224" y="3222440"/>
                </a:lnTo>
                <a:lnTo>
                  <a:pt x="2730" y="3159621"/>
                </a:lnTo>
                <a:lnTo>
                  <a:pt x="372" y="3095554"/>
                </a:lnTo>
                <a:lnTo>
                  <a:pt x="0" y="3063049"/>
                </a:lnTo>
                <a:lnTo>
                  <a:pt x="167" y="3030227"/>
                </a:lnTo>
                <a:lnTo>
                  <a:pt x="2129" y="2963624"/>
                </a:lnTo>
                <a:lnTo>
                  <a:pt x="6277" y="2895732"/>
                </a:lnTo>
                <a:lnTo>
                  <a:pt x="12625" y="2826534"/>
                </a:lnTo>
                <a:lnTo>
                  <a:pt x="21190" y="2756018"/>
                </a:lnTo>
                <a:lnTo>
                  <a:pt x="31988" y="2684168"/>
                </a:lnTo>
                <a:lnTo>
                  <a:pt x="45036" y="2610970"/>
                </a:lnTo>
                <a:lnTo>
                  <a:pt x="60350" y="2536409"/>
                </a:lnTo>
                <a:lnTo>
                  <a:pt x="68861" y="2498614"/>
                </a:lnTo>
                <a:lnTo>
                  <a:pt x="77946" y="2460472"/>
                </a:lnTo>
                <a:lnTo>
                  <a:pt x="87604" y="2421982"/>
                </a:lnTo>
                <a:lnTo>
                  <a:pt x="97839" y="2383143"/>
                </a:lnTo>
                <a:lnTo>
                  <a:pt x="108653" y="2343952"/>
                </a:lnTo>
                <a:lnTo>
                  <a:pt x="120047" y="2304407"/>
                </a:lnTo>
                <a:lnTo>
                  <a:pt x="132024" y="2264508"/>
                </a:lnTo>
                <a:lnTo>
                  <a:pt x="144586" y="2224251"/>
                </a:lnTo>
                <a:lnTo>
                  <a:pt x="157735" y="2183636"/>
                </a:lnTo>
                <a:lnTo>
                  <a:pt x="171472" y="2142660"/>
                </a:lnTo>
                <a:lnTo>
                  <a:pt x="185800" y="2101322"/>
                </a:lnTo>
                <a:lnTo>
                  <a:pt x="200720" y="2059620"/>
                </a:lnTo>
                <a:lnTo>
                  <a:pt x="216236" y="2017552"/>
                </a:lnTo>
                <a:lnTo>
                  <a:pt x="232348" y="1975115"/>
                </a:lnTo>
                <a:lnTo>
                  <a:pt x="249060" y="1932309"/>
                </a:lnTo>
                <a:lnTo>
                  <a:pt x="266372" y="1889132"/>
                </a:lnTo>
                <a:lnTo>
                  <a:pt x="284287" y="1845582"/>
                </a:lnTo>
                <a:lnTo>
                  <a:pt x="302807" y="1801656"/>
                </a:lnTo>
                <a:lnTo>
                  <a:pt x="321934" y="1757353"/>
                </a:lnTo>
                <a:lnTo>
                  <a:pt x="341736" y="1713193"/>
                </a:lnTo>
                <a:lnTo>
                  <a:pt x="362230" y="1669552"/>
                </a:lnTo>
                <a:lnTo>
                  <a:pt x="383406" y="1626431"/>
                </a:lnTo>
                <a:lnTo>
                  <a:pt x="405257" y="1583832"/>
                </a:lnTo>
                <a:lnTo>
                  <a:pt x="427772" y="1541757"/>
                </a:lnTo>
                <a:lnTo>
                  <a:pt x="450941" y="1500208"/>
                </a:lnTo>
                <a:lnTo>
                  <a:pt x="474757" y="1459185"/>
                </a:lnTo>
                <a:lnTo>
                  <a:pt x="499210" y="1418692"/>
                </a:lnTo>
                <a:lnTo>
                  <a:pt x="524289" y="1378730"/>
                </a:lnTo>
                <a:lnTo>
                  <a:pt x="549987" y="1339300"/>
                </a:lnTo>
                <a:lnTo>
                  <a:pt x="576294" y="1300404"/>
                </a:lnTo>
                <a:lnTo>
                  <a:pt x="603200" y="1262044"/>
                </a:lnTo>
                <a:lnTo>
                  <a:pt x="630697" y="1224221"/>
                </a:lnTo>
                <a:lnTo>
                  <a:pt x="658775" y="1186938"/>
                </a:lnTo>
                <a:lnTo>
                  <a:pt x="687425" y="1150196"/>
                </a:lnTo>
                <a:lnTo>
                  <a:pt x="716637" y="1113997"/>
                </a:lnTo>
                <a:lnTo>
                  <a:pt x="746403" y="1078342"/>
                </a:lnTo>
                <a:lnTo>
                  <a:pt x="776713" y="1043233"/>
                </a:lnTo>
                <a:lnTo>
                  <a:pt x="807559" y="1008672"/>
                </a:lnTo>
                <a:lnTo>
                  <a:pt x="838929" y="974660"/>
                </a:lnTo>
                <a:lnTo>
                  <a:pt x="870816" y="941200"/>
                </a:lnTo>
                <a:lnTo>
                  <a:pt x="903211" y="908292"/>
                </a:lnTo>
                <a:lnTo>
                  <a:pt x="936103" y="875940"/>
                </a:lnTo>
                <a:lnTo>
                  <a:pt x="969484" y="844144"/>
                </a:lnTo>
                <a:lnTo>
                  <a:pt x="1003344" y="812906"/>
                </a:lnTo>
                <a:lnTo>
                  <a:pt x="1037675" y="782228"/>
                </a:lnTo>
                <a:lnTo>
                  <a:pt x="1072467" y="752111"/>
                </a:lnTo>
                <a:lnTo>
                  <a:pt x="1107710" y="722558"/>
                </a:lnTo>
                <a:lnTo>
                  <a:pt x="1143396" y="693569"/>
                </a:lnTo>
                <a:lnTo>
                  <a:pt x="1179515" y="665148"/>
                </a:lnTo>
                <a:lnTo>
                  <a:pt x="1216058" y="637294"/>
                </a:lnTo>
                <a:lnTo>
                  <a:pt x="1253016" y="610011"/>
                </a:lnTo>
                <a:lnTo>
                  <a:pt x="1290379" y="583300"/>
                </a:lnTo>
                <a:lnTo>
                  <a:pt x="1328138" y="557162"/>
                </a:lnTo>
                <a:lnTo>
                  <a:pt x="1366285" y="531600"/>
                </a:lnTo>
                <a:lnTo>
                  <a:pt x="1404809" y="506614"/>
                </a:lnTo>
                <a:lnTo>
                  <a:pt x="1443702" y="482208"/>
                </a:lnTo>
                <a:lnTo>
                  <a:pt x="1482954" y="458381"/>
                </a:lnTo>
                <a:lnTo>
                  <a:pt x="1522556" y="435137"/>
                </a:lnTo>
                <a:lnTo>
                  <a:pt x="1562499" y="412477"/>
                </a:lnTo>
                <a:lnTo>
                  <a:pt x="1602773" y="390402"/>
                </a:lnTo>
                <a:lnTo>
                  <a:pt x="1643370" y="368914"/>
                </a:lnTo>
                <a:lnTo>
                  <a:pt x="1684279" y="348016"/>
                </a:lnTo>
                <a:lnTo>
                  <a:pt x="1725493" y="327708"/>
                </a:lnTo>
                <a:lnTo>
                  <a:pt x="1767001" y="307992"/>
                </a:lnTo>
                <a:lnTo>
                  <a:pt x="1808794" y="288871"/>
                </a:lnTo>
                <a:lnTo>
                  <a:pt x="1850863" y="270346"/>
                </a:lnTo>
                <a:lnTo>
                  <a:pt x="1893200" y="252418"/>
                </a:lnTo>
                <a:lnTo>
                  <a:pt x="1935793" y="235089"/>
                </a:lnTo>
                <a:lnTo>
                  <a:pt x="1978635" y="218361"/>
                </a:lnTo>
                <a:lnTo>
                  <a:pt x="2021716" y="202236"/>
                </a:lnTo>
                <a:lnTo>
                  <a:pt x="2065027" y="186716"/>
                </a:lnTo>
                <a:lnTo>
                  <a:pt x="2108559" y="171801"/>
                </a:lnTo>
                <a:lnTo>
                  <a:pt x="2152302" y="157494"/>
                </a:lnTo>
                <a:lnTo>
                  <a:pt x="2196247" y="143797"/>
                </a:lnTo>
                <a:lnTo>
                  <a:pt x="2240385" y="130712"/>
                </a:lnTo>
                <a:lnTo>
                  <a:pt x="2284706" y="118239"/>
                </a:lnTo>
                <a:lnTo>
                  <a:pt x="2329202" y="106381"/>
                </a:lnTo>
                <a:lnTo>
                  <a:pt x="2373863" y="95139"/>
                </a:lnTo>
                <a:lnTo>
                  <a:pt x="2418680" y="84515"/>
                </a:lnTo>
                <a:lnTo>
                  <a:pt x="2463643" y="74511"/>
                </a:lnTo>
                <a:lnTo>
                  <a:pt x="2508744" y="65129"/>
                </a:lnTo>
                <a:lnTo>
                  <a:pt x="2553973" y="56370"/>
                </a:lnTo>
                <a:lnTo>
                  <a:pt x="2599320" y="48236"/>
                </a:lnTo>
                <a:lnTo>
                  <a:pt x="2644778" y="40729"/>
                </a:lnTo>
                <a:lnTo>
                  <a:pt x="2690336" y="33850"/>
                </a:lnTo>
                <a:lnTo>
                  <a:pt x="2735985" y="27601"/>
                </a:lnTo>
                <a:lnTo>
                  <a:pt x="2781715" y="21984"/>
                </a:lnTo>
                <a:lnTo>
                  <a:pt x="2827519" y="17000"/>
                </a:lnTo>
                <a:lnTo>
                  <a:pt x="2873386" y="12652"/>
                </a:lnTo>
                <a:lnTo>
                  <a:pt x="2919307" y="8941"/>
                </a:lnTo>
                <a:lnTo>
                  <a:pt x="2965273" y="5868"/>
                </a:lnTo>
                <a:lnTo>
                  <a:pt x="3011275" y="3436"/>
                </a:lnTo>
                <a:lnTo>
                  <a:pt x="3057303" y="1646"/>
                </a:lnTo>
                <a:lnTo>
                  <a:pt x="3103348" y="500"/>
                </a:lnTo>
                <a:lnTo>
                  <a:pt x="3149402" y="0"/>
                </a:lnTo>
                <a:lnTo>
                  <a:pt x="3195454" y="146"/>
                </a:lnTo>
                <a:lnTo>
                  <a:pt x="3241495" y="942"/>
                </a:lnTo>
                <a:lnTo>
                  <a:pt x="3287517" y="2388"/>
                </a:lnTo>
                <a:lnTo>
                  <a:pt x="3333509" y="4487"/>
                </a:lnTo>
                <a:lnTo>
                  <a:pt x="3379464" y="7239"/>
                </a:lnTo>
                <a:lnTo>
                  <a:pt x="3425371" y="10648"/>
                </a:lnTo>
                <a:lnTo>
                  <a:pt x="3471221" y="14714"/>
                </a:lnTo>
                <a:lnTo>
                  <a:pt x="3517005" y="19440"/>
                </a:lnTo>
                <a:lnTo>
                  <a:pt x="3562713" y="24826"/>
                </a:lnTo>
                <a:lnTo>
                  <a:pt x="3608338" y="30875"/>
                </a:lnTo>
                <a:lnTo>
                  <a:pt x="3653868" y="37588"/>
                </a:lnTo>
                <a:lnTo>
                  <a:pt x="3699295" y="44968"/>
                </a:lnTo>
                <a:lnTo>
                  <a:pt x="3744611" y="53015"/>
                </a:lnTo>
                <a:lnTo>
                  <a:pt x="3789804" y="61732"/>
                </a:lnTo>
                <a:lnTo>
                  <a:pt x="3834867" y="71120"/>
                </a:lnTo>
                <a:lnTo>
                  <a:pt x="3879790" y="81181"/>
                </a:lnTo>
                <a:lnTo>
                  <a:pt x="3924564" y="91917"/>
                </a:lnTo>
                <a:lnTo>
                  <a:pt x="3969180" y="103329"/>
                </a:lnTo>
                <a:lnTo>
                  <a:pt x="4013627" y="115420"/>
                </a:lnTo>
                <a:lnTo>
                  <a:pt x="4057898" y="128190"/>
                </a:lnTo>
                <a:lnTo>
                  <a:pt x="4101982" y="141642"/>
                </a:lnTo>
                <a:lnTo>
                  <a:pt x="4145871" y="155776"/>
                </a:lnTo>
                <a:lnTo>
                  <a:pt x="4189555" y="170596"/>
                </a:lnTo>
                <a:lnTo>
                  <a:pt x="4233026" y="186103"/>
                </a:lnTo>
                <a:lnTo>
                  <a:pt x="4276273" y="202298"/>
                </a:lnTo>
                <a:lnTo>
                  <a:pt x="4319288" y="219183"/>
                </a:lnTo>
                <a:lnTo>
                  <a:pt x="4362061" y="236760"/>
                </a:lnTo>
                <a:lnTo>
                  <a:pt x="4404583" y="255030"/>
                </a:lnTo>
                <a:lnTo>
                  <a:pt x="4446845" y="273996"/>
                </a:lnTo>
                <a:lnTo>
                  <a:pt x="4488837" y="293658"/>
                </a:lnTo>
                <a:lnTo>
                  <a:pt x="4530551" y="314020"/>
                </a:lnTo>
                <a:lnTo>
                  <a:pt x="4571977" y="335081"/>
                </a:lnTo>
                <a:lnTo>
                  <a:pt x="4613106" y="356845"/>
                </a:lnTo>
                <a:lnTo>
                  <a:pt x="4653928" y="379313"/>
                </a:lnTo>
                <a:lnTo>
                  <a:pt x="4694435" y="402486"/>
                </a:lnTo>
                <a:lnTo>
                  <a:pt x="4734617" y="426366"/>
                </a:lnTo>
                <a:lnTo>
                  <a:pt x="4774465" y="450955"/>
                </a:lnTo>
                <a:lnTo>
                  <a:pt x="4813969" y="476255"/>
                </a:lnTo>
                <a:lnTo>
                  <a:pt x="4853121" y="502268"/>
                </a:lnTo>
                <a:lnTo>
                  <a:pt x="4891910" y="528994"/>
                </a:lnTo>
                <a:lnTo>
                  <a:pt x="4930329" y="556437"/>
                </a:lnTo>
                <a:lnTo>
                  <a:pt x="4968368" y="584596"/>
                </a:lnTo>
                <a:lnTo>
                  <a:pt x="5006016" y="613475"/>
                </a:lnTo>
                <a:lnTo>
                  <a:pt x="5043266" y="643075"/>
                </a:lnTo>
                <a:lnTo>
                  <a:pt x="5080108" y="673398"/>
                </a:lnTo>
                <a:lnTo>
                  <a:pt x="5116533" y="704445"/>
                </a:lnTo>
                <a:lnTo>
                  <a:pt x="5152531" y="736218"/>
                </a:lnTo>
                <a:lnTo>
                  <a:pt x="5188093" y="768719"/>
                </a:lnTo>
                <a:lnTo>
                  <a:pt x="5223210" y="801950"/>
                </a:lnTo>
                <a:lnTo>
                  <a:pt x="5257872" y="835912"/>
                </a:lnTo>
                <a:lnTo>
                  <a:pt x="5292071" y="870606"/>
                </a:lnTo>
                <a:lnTo>
                  <a:pt x="5325798" y="906036"/>
                </a:lnTo>
                <a:lnTo>
                  <a:pt x="5359042" y="942201"/>
                </a:lnTo>
                <a:lnTo>
                  <a:pt x="5391795" y="979105"/>
                </a:lnTo>
                <a:lnTo>
                  <a:pt x="5424047" y="1016749"/>
                </a:lnTo>
                <a:lnTo>
                  <a:pt x="5455790" y="1055134"/>
                </a:lnTo>
                <a:lnTo>
                  <a:pt x="5487013" y="1094262"/>
                </a:lnTo>
                <a:lnTo>
                  <a:pt x="5517709" y="1134136"/>
                </a:lnTo>
                <a:lnTo>
                  <a:pt x="5547866" y="1174756"/>
                </a:lnTo>
                <a:lnTo>
                  <a:pt x="5577477" y="1216124"/>
                </a:lnTo>
                <a:lnTo>
                  <a:pt x="5606532" y="1258243"/>
                </a:lnTo>
                <a:lnTo>
                  <a:pt x="5635022" y="1301113"/>
                </a:lnTo>
                <a:lnTo>
                  <a:pt x="5662937" y="1344737"/>
                </a:lnTo>
                <a:lnTo>
                  <a:pt x="5690268" y="1389116"/>
                </a:lnTo>
                <a:lnTo>
                  <a:pt x="5717007" y="1434252"/>
                </a:lnTo>
                <a:lnTo>
                  <a:pt x="5743143" y="1480147"/>
                </a:lnTo>
                <a:lnTo>
                  <a:pt x="5768668" y="1526802"/>
                </a:lnTo>
                <a:lnTo>
                  <a:pt x="5793572" y="1574219"/>
                </a:lnTo>
                <a:lnTo>
                  <a:pt x="5817845" y="1622400"/>
                </a:lnTo>
                <a:lnTo>
                  <a:pt x="5841480" y="1671346"/>
                </a:lnTo>
                <a:lnTo>
                  <a:pt x="5864466" y="1721060"/>
                </a:lnTo>
                <a:lnTo>
                  <a:pt x="5886795" y="1771542"/>
                </a:lnTo>
                <a:lnTo>
                  <a:pt x="5908456" y="1822796"/>
                </a:lnTo>
                <a:lnTo>
                  <a:pt x="5929442" y="1874821"/>
                </a:lnTo>
                <a:lnTo>
                  <a:pt x="5949742" y="1927621"/>
                </a:lnTo>
                <a:lnTo>
                  <a:pt x="5969347" y="1981197"/>
                </a:lnTo>
                <a:lnTo>
                  <a:pt x="5988248" y="2035550"/>
                </a:lnTo>
                <a:lnTo>
                  <a:pt x="6006436" y="2090682"/>
                </a:lnTo>
                <a:lnTo>
                  <a:pt x="6023902" y="2146595"/>
                </a:lnTo>
                <a:lnTo>
                  <a:pt x="6040636" y="2203291"/>
                </a:lnTo>
                <a:lnTo>
                  <a:pt x="6056629" y="2260772"/>
                </a:lnTo>
                <a:lnTo>
                  <a:pt x="6071872" y="2319038"/>
                </a:lnTo>
                <a:lnTo>
                  <a:pt x="6086355" y="2378092"/>
                </a:lnTo>
                <a:lnTo>
                  <a:pt x="6100070" y="2437936"/>
                </a:lnTo>
                <a:lnTo>
                  <a:pt x="6113006" y="2498571"/>
                </a:lnTo>
                <a:lnTo>
                  <a:pt x="6125156" y="2559999"/>
                </a:lnTo>
                <a:lnTo>
                  <a:pt x="6136509" y="2622221"/>
                </a:lnTo>
                <a:lnTo>
                  <a:pt x="6147057" y="2685240"/>
                </a:lnTo>
                <a:lnTo>
                  <a:pt x="6156790" y="2749057"/>
                </a:lnTo>
                <a:lnTo>
                  <a:pt x="6165698" y="2813674"/>
                </a:lnTo>
                <a:lnTo>
                  <a:pt x="6173774" y="2879092"/>
                </a:lnTo>
                <a:lnTo>
                  <a:pt x="6181006" y="2945313"/>
                </a:lnTo>
                <a:lnTo>
                  <a:pt x="6187387" y="3012340"/>
                </a:lnTo>
                <a:lnTo>
                  <a:pt x="6192907" y="3080173"/>
                </a:lnTo>
                <a:lnTo>
                  <a:pt x="6197556" y="3148814"/>
                </a:lnTo>
                <a:lnTo>
                  <a:pt x="6201326" y="3218266"/>
                </a:lnTo>
                <a:lnTo>
                  <a:pt x="6204206" y="3288529"/>
                </a:lnTo>
                <a:lnTo>
                  <a:pt x="6206189" y="3359606"/>
                </a:lnTo>
                <a:lnTo>
                  <a:pt x="6207265" y="3431498"/>
                </a:lnTo>
                <a:lnTo>
                  <a:pt x="6207423" y="3504207"/>
                </a:lnTo>
                <a:lnTo>
                  <a:pt x="6206656" y="3577735"/>
                </a:lnTo>
                <a:lnTo>
                  <a:pt x="6204954" y="3652083"/>
                </a:lnTo>
                <a:lnTo>
                  <a:pt x="6202308" y="3727253"/>
                </a:lnTo>
                <a:lnTo>
                  <a:pt x="6198708" y="3803247"/>
                </a:lnTo>
                <a:lnTo>
                  <a:pt x="6194145" y="3880066"/>
                </a:lnTo>
                <a:lnTo>
                  <a:pt x="6188610" y="3957713"/>
                </a:lnTo>
                <a:lnTo>
                  <a:pt x="6182094" y="4036188"/>
                </a:lnTo>
                <a:lnTo>
                  <a:pt x="6174587" y="4115495"/>
                </a:lnTo>
                <a:lnTo>
                  <a:pt x="6166080" y="4195633"/>
                </a:lnTo>
                <a:lnTo>
                  <a:pt x="6156565" y="4276606"/>
                </a:lnTo>
                <a:lnTo>
                  <a:pt x="6146031" y="4358414"/>
                </a:lnTo>
                <a:lnTo>
                  <a:pt x="6134469" y="4441060"/>
                </a:lnTo>
                <a:lnTo>
                  <a:pt x="6121871" y="4524545"/>
                </a:lnTo>
                <a:lnTo>
                  <a:pt x="6108227" y="4608871"/>
                </a:lnTo>
                <a:lnTo>
                  <a:pt x="6093528" y="4694040"/>
                </a:lnTo>
                <a:lnTo>
                  <a:pt x="6077764" y="4780053"/>
                </a:lnTo>
                <a:lnTo>
                  <a:pt x="6060926" y="4866912"/>
                </a:lnTo>
                <a:lnTo>
                  <a:pt x="6043005" y="4954619"/>
                </a:lnTo>
                <a:lnTo>
                  <a:pt x="6023992" y="5043176"/>
                </a:lnTo>
                <a:lnTo>
                  <a:pt x="6003878" y="5132583"/>
                </a:lnTo>
                <a:lnTo>
                  <a:pt x="5982652" y="5222844"/>
                </a:lnTo>
                <a:lnTo>
                  <a:pt x="5960307" y="5313959"/>
                </a:lnTo>
                <a:lnTo>
                  <a:pt x="5936833" y="5405931"/>
                </a:lnTo>
                <a:lnTo>
                  <a:pt x="5912220" y="5498761"/>
                </a:lnTo>
              </a:path>
            </a:pathLst>
          </a:custGeom>
          <a:solidFill>
            <a:srgbClr val="D7EBDC"/>
          </a:solidFill>
          <a:ln w="15328">
            <a:noFill/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3" name="Graphic 5">
            <a:extLst>
              <a:ext uri="{FF2B5EF4-FFF2-40B4-BE49-F238E27FC236}">
                <a16:creationId xmlns:a16="http://schemas.microsoft.com/office/drawing/2014/main" id="{38BD1080-63E5-8C31-3C63-807ACAF544F1}"/>
              </a:ext>
            </a:extLst>
          </p:cNvPr>
          <p:cNvSpPr/>
          <p:nvPr/>
        </p:nvSpPr>
        <p:spPr>
          <a:xfrm rot="20690827" flipH="1" flipV="1">
            <a:off x="1028417" y="925662"/>
            <a:ext cx="4846898" cy="4251353"/>
          </a:xfrm>
          <a:custGeom>
            <a:avLst/>
            <a:gdLst/>
            <a:ahLst/>
            <a:cxnLst/>
            <a:rect l="l" t="t" r="r" b="b"/>
            <a:pathLst>
              <a:path w="6207760" h="5499100">
                <a:moveTo>
                  <a:pt x="5912220" y="5498761"/>
                </a:moveTo>
                <a:lnTo>
                  <a:pt x="5850507" y="5493743"/>
                </a:lnTo>
                <a:lnTo>
                  <a:pt x="5788999" y="5488707"/>
                </a:lnTo>
                <a:lnTo>
                  <a:pt x="5727698" y="5483652"/>
                </a:lnTo>
                <a:lnTo>
                  <a:pt x="5666608" y="5478575"/>
                </a:lnTo>
                <a:lnTo>
                  <a:pt x="5605728" y="5473475"/>
                </a:lnTo>
                <a:lnTo>
                  <a:pt x="5545063" y="5468350"/>
                </a:lnTo>
                <a:lnTo>
                  <a:pt x="5484613" y="5463198"/>
                </a:lnTo>
                <a:lnTo>
                  <a:pt x="5424381" y="5458017"/>
                </a:lnTo>
                <a:lnTo>
                  <a:pt x="5364368" y="5452805"/>
                </a:lnTo>
                <a:lnTo>
                  <a:pt x="5304577" y="5447561"/>
                </a:lnTo>
                <a:lnTo>
                  <a:pt x="5245010" y="5442282"/>
                </a:lnTo>
                <a:lnTo>
                  <a:pt x="5185668" y="5436968"/>
                </a:lnTo>
                <a:lnTo>
                  <a:pt x="5126555" y="5431616"/>
                </a:lnTo>
                <a:lnTo>
                  <a:pt x="5067671" y="5426224"/>
                </a:lnTo>
                <a:lnTo>
                  <a:pt x="5009019" y="5420790"/>
                </a:lnTo>
                <a:lnTo>
                  <a:pt x="4950600" y="5415314"/>
                </a:lnTo>
                <a:lnTo>
                  <a:pt x="4892418" y="5409792"/>
                </a:lnTo>
                <a:lnTo>
                  <a:pt x="4834474" y="5404223"/>
                </a:lnTo>
                <a:lnTo>
                  <a:pt x="4776769" y="5398605"/>
                </a:lnTo>
                <a:lnTo>
                  <a:pt x="4719307" y="5392937"/>
                </a:lnTo>
                <a:lnTo>
                  <a:pt x="4662089" y="5387217"/>
                </a:lnTo>
                <a:lnTo>
                  <a:pt x="4605116" y="5381442"/>
                </a:lnTo>
                <a:lnTo>
                  <a:pt x="4548392" y="5375611"/>
                </a:lnTo>
                <a:lnTo>
                  <a:pt x="4491918" y="5369723"/>
                </a:lnTo>
                <a:lnTo>
                  <a:pt x="4435696" y="5363775"/>
                </a:lnTo>
                <a:lnTo>
                  <a:pt x="4379728" y="5357765"/>
                </a:lnTo>
                <a:lnTo>
                  <a:pt x="4324016" y="5351692"/>
                </a:lnTo>
                <a:lnTo>
                  <a:pt x="4268562" y="5345554"/>
                </a:lnTo>
                <a:lnTo>
                  <a:pt x="4213369" y="5339350"/>
                </a:lnTo>
                <a:lnTo>
                  <a:pt x="4158438" y="5333076"/>
                </a:lnTo>
                <a:lnTo>
                  <a:pt x="4103771" y="5326732"/>
                </a:lnTo>
                <a:lnTo>
                  <a:pt x="4049371" y="5320316"/>
                </a:lnTo>
                <a:lnTo>
                  <a:pt x="3995239" y="5313826"/>
                </a:lnTo>
                <a:lnTo>
                  <a:pt x="3941377" y="5307259"/>
                </a:lnTo>
                <a:lnTo>
                  <a:pt x="3887787" y="5300615"/>
                </a:lnTo>
                <a:lnTo>
                  <a:pt x="3834473" y="5293892"/>
                </a:lnTo>
                <a:lnTo>
                  <a:pt x="3781434" y="5287087"/>
                </a:lnTo>
                <a:lnTo>
                  <a:pt x="3728674" y="5280199"/>
                </a:lnTo>
                <a:lnTo>
                  <a:pt x="3676195" y="5273225"/>
                </a:lnTo>
                <a:lnTo>
                  <a:pt x="3623998" y="5266165"/>
                </a:lnTo>
                <a:lnTo>
                  <a:pt x="3572085" y="5259017"/>
                </a:lnTo>
                <a:lnTo>
                  <a:pt x="3520459" y="5251778"/>
                </a:lnTo>
                <a:lnTo>
                  <a:pt x="3469122" y="5244446"/>
                </a:lnTo>
                <a:lnTo>
                  <a:pt x="3418076" y="5237021"/>
                </a:lnTo>
                <a:lnTo>
                  <a:pt x="3367322" y="5229499"/>
                </a:lnTo>
                <a:lnTo>
                  <a:pt x="3316863" y="5221880"/>
                </a:lnTo>
                <a:lnTo>
                  <a:pt x="3266700" y="5214162"/>
                </a:lnTo>
                <a:lnTo>
                  <a:pt x="3216837" y="5206342"/>
                </a:lnTo>
                <a:lnTo>
                  <a:pt x="3167274" y="5198419"/>
                </a:lnTo>
                <a:lnTo>
                  <a:pt x="3118014" y="5190391"/>
                </a:lnTo>
                <a:lnTo>
                  <a:pt x="3069058" y="5182257"/>
                </a:lnTo>
                <a:lnTo>
                  <a:pt x="3020410" y="5174013"/>
                </a:lnTo>
                <a:lnTo>
                  <a:pt x="2972071" y="5165660"/>
                </a:lnTo>
                <a:lnTo>
                  <a:pt x="2924042" y="5157194"/>
                </a:lnTo>
                <a:lnTo>
                  <a:pt x="2876326" y="5148614"/>
                </a:lnTo>
                <a:lnTo>
                  <a:pt x="2828926" y="5139918"/>
                </a:lnTo>
                <a:lnTo>
                  <a:pt x="2781842" y="5131105"/>
                </a:lnTo>
                <a:lnTo>
                  <a:pt x="2735078" y="5122172"/>
                </a:lnTo>
                <a:lnTo>
                  <a:pt x="2688634" y="5113118"/>
                </a:lnTo>
                <a:lnTo>
                  <a:pt x="2642514" y="5103941"/>
                </a:lnTo>
                <a:lnTo>
                  <a:pt x="2596719" y="5094639"/>
                </a:lnTo>
                <a:lnTo>
                  <a:pt x="2551250" y="5085210"/>
                </a:lnTo>
                <a:lnTo>
                  <a:pt x="2506112" y="5075653"/>
                </a:lnTo>
                <a:lnTo>
                  <a:pt x="2461304" y="5065965"/>
                </a:lnTo>
                <a:lnTo>
                  <a:pt x="2416829" y="5056146"/>
                </a:lnTo>
                <a:lnTo>
                  <a:pt x="2372690" y="5046192"/>
                </a:lnTo>
                <a:lnTo>
                  <a:pt x="2328888" y="5036103"/>
                </a:lnTo>
                <a:lnTo>
                  <a:pt x="2285425" y="5025876"/>
                </a:lnTo>
                <a:lnTo>
                  <a:pt x="2242304" y="5015509"/>
                </a:lnTo>
                <a:lnTo>
                  <a:pt x="2199526" y="5005002"/>
                </a:lnTo>
                <a:lnTo>
                  <a:pt x="2157094" y="4994351"/>
                </a:lnTo>
                <a:lnTo>
                  <a:pt x="2115009" y="4983555"/>
                </a:lnTo>
                <a:lnTo>
                  <a:pt x="2073273" y="4972613"/>
                </a:lnTo>
                <a:lnTo>
                  <a:pt x="2031889" y="4961523"/>
                </a:lnTo>
                <a:lnTo>
                  <a:pt x="1990858" y="4950282"/>
                </a:lnTo>
                <a:lnTo>
                  <a:pt x="1950183" y="4938889"/>
                </a:lnTo>
                <a:lnTo>
                  <a:pt x="1909865" y="4927342"/>
                </a:lnTo>
                <a:lnTo>
                  <a:pt x="1869907" y="4915640"/>
                </a:lnTo>
                <a:lnTo>
                  <a:pt x="1830311" y="4903779"/>
                </a:lnTo>
                <a:lnTo>
                  <a:pt x="1791078" y="4891760"/>
                </a:lnTo>
                <a:lnTo>
                  <a:pt x="1752211" y="4879579"/>
                </a:lnTo>
                <a:lnTo>
                  <a:pt x="1713712" y="4867236"/>
                </a:lnTo>
                <a:lnTo>
                  <a:pt x="1675582" y="4854728"/>
                </a:lnTo>
                <a:lnTo>
                  <a:pt x="1637825" y="4842053"/>
                </a:lnTo>
                <a:lnTo>
                  <a:pt x="1600441" y="4829209"/>
                </a:lnTo>
                <a:lnTo>
                  <a:pt x="1563432" y="4816196"/>
                </a:lnTo>
                <a:lnTo>
                  <a:pt x="1526802" y="4803010"/>
                </a:lnTo>
                <a:lnTo>
                  <a:pt x="1490551" y="4789651"/>
                </a:lnTo>
                <a:lnTo>
                  <a:pt x="1454683" y="4776116"/>
                </a:lnTo>
                <a:lnTo>
                  <a:pt x="1384099" y="4748511"/>
                </a:lnTo>
                <a:lnTo>
                  <a:pt x="1315068" y="4720183"/>
                </a:lnTo>
                <a:lnTo>
                  <a:pt x="1247605" y="4691115"/>
                </a:lnTo>
                <a:lnTo>
                  <a:pt x="1181726" y="4661294"/>
                </a:lnTo>
                <a:lnTo>
                  <a:pt x="1117447" y="4630705"/>
                </a:lnTo>
                <a:lnTo>
                  <a:pt x="1054786" y="4599334"/>
                </a:lnTo>
                <a:lnTo>
                  <a:pt x="993757" y="4567166"/>
                </a:lnTo>
                <a:lnTo>
                  <a:pt x="934378" y="4534186"/>
                </a:lnTo>
                <a:lnTo>
                  <a:pt x="876664" y="4500381"/>
                </a:lnTo>
                <a:lnTo>
                  <a:pt x="820632" y="4465735"/>
                </a:lnTo>
                <a:lnTo>
                  <a:pt x="766298" y="4430234"/>
                </a:lnTo>
                <a:lnTo>
                  <a:pt x="713678" y="4393864"/>
                </a:lnTo>
                <a:lnTo>
                  <a:pt x="662789" y="4356609"/>
                </a:lnTo>
                <a:lnTo>
                  <a:pt x="613646" y="4318457"/>
                </a:lnTo>
                <a:lnTo>
                  <a:pt x="566266" y="4279391"/>
                </a:lnTo>
                <a:lnTo>
                  <a:pt x="520664" y="4239398"/>
                </a:lnTo>
                <a:lnTo>
                  <a:pt x="476859" y="4198463"/>
                </a:lnTo>
                <a:lnTo>
                  <a:pt x="434864" y="4156572"/>
                </a:lnTo>
                <a:lnTo>
                  <a:pt x="394698" y="4113710"/>
                </a:lnTo>
                <a:lnTo>
                  <a:pt x="356375" y="4069862"/>
                </a:lnTo>
                <a:lnTo>
                  <a:pt x="319912" y="4025014"/>
                </a:lnTo>
                <a:lnTo>
                  <a:pt x="285326" y="3979152"/>
                </a:lnTo>
                <a:lnTo>
                  <a:pt x="252633" y="3932261"/>
                </a:lnTo>
                <a:lnTo>
                  <a:pt x="221848" y="3884326"/>
                </a:lnTo>
                <a:lnTo>
                  <a:pt x="192988" y="3835334"/>
                </a:lnTo>
                <a:lnTo>
                  <a:pt x="166070" y="3785268"/>
                </a:lnTo>
                <a:lnTo>
                  <a:pt x="141109" y="3734116"/>
                </a:lnTo>
                <a:lnTo>
                  <a:pt x="118122" y="3681863"/>
                </a:lnTo>
                <a:lnTo>
                  <a:pt x="97124" y="3628493"/>
                </a:lnTo>
                <a:lnTo>
                  <a:pt x="78133" y="3573993"/>
                </a:lnTo>
                <a:lnTo>
                  <a:pt x="61164" y="3518348"/>
                </a:lnTo>
                <a:lnTo>
                  <a:pt x="46234" y="3461544"/>
                </a:lnTo>
                <a:lnTo>
                  <a:pt x="33359" y="3403565"/>
                </a:lnTo>
                <a:lnTo>
                  <a:pt x="22555" y="3344398"/>
                </a:lnTo>
                <a:lnTo>
                  <a:pt x="13838" y="3284028"/>
                </a:lnTo>
                <a:lnTo>
                  <a:pt x="7224" y="3222440"/>
                </a:lnTo>
                <a:lnTo>
                  <a:pt x="2730" y="3159621"/>
                </a:lnTo>
                <a:lnTo>
                  <a:pt x="372" y="3095554"/>
                </a:lnTo>
                <a:lnTo>
                  <a:pt x="0" y="3063049"/>
                </a:lnTo>
                <a:lnTo>
                  <a:pt x="167" y="3030227"/>
                </a:lnTo>
                <a:lnTo>
                  <a:pt x="2129" y="2963624"/>
                </a:lnTo>
                <a:lnTo>
                  <a:pt x="6277" y="2895732"/>
                </a:lnTo>
                <a:lnTo>
                  <a:pt x="12625" y="2826534"/>
                </a:lnTo>
                <a:lnTo>
                  <a:pt x="21190" y="2756018"/>
                </a:lnTo>
                <a:lnTo>
                  <a:pt x="31988" y="2684168"/>
                </a:lnTo>
                <a:lnTo>
                  <a:pt x="45036" y="2610970"/>
                </a:lnTo>
                <a:lnTo>
                  <a:pt x="60350" y="2536409"/>
                </a:lnTo>
                <a:lnTo>
                  <a:pt x="68861" y="2498614"/>
                </a:lnTo>
                <a:lnTo>
                  <a:pt x="77946" y="2460472"/>
                </a:lnTo>
                <a:lnTo>
                  <a:pt x="87604" y="2421982"/>
                </a:lnTo>
                <a:lnTo>
                  <a:pt x="97839" y="2383143"/>
                </a:lnTo>
                <a:lnTo>
                  <a:pt x="108653" y="2343952"/>
                </a:lnTo>
                <a:lnTo>
                  <a:pt x="120047" y="2304407"/>
                </a:lnTo>
                <a:lnTo>
                  <a:pt x="132024" y="2264508"/>
                </a:lnTo>
                <a:lnTo>
                  <a:pt x="144586" y="2224251"/>
                </a:lnTo>
                <a:lnTo>
                  <a:pt x="157735" y="2183636"/>
                </a:lnTo>
                <a:lnTo>
                  <a:pt x="171472" y="2142660"/>
                </a:lnTo>
                <a:lnTo>
                  <a:pt x="185800" y="2101322"/>
                </a:lnTo>
                <a:lnTo>
                  <a:pt x="200720" y="2059620"/>
                </a:lnTo>
                <a:lnTo>
                  <a:pt x="216236" y="2017552"/>
                </a:lnTo>
                <a:lnTo>
                  <a:pt x="232348" y="1975115"/>
                </a:lnTo>
                <a:lnTo>
                  <a:pt x="249060" y="1932309"/>
                </a:lnTo>
                <a:lnTo>
                  <a:pt x="266372" y="1889132"/>
                </a:lnTo>
                <a:lnTo>
                  <a:pt x="284287" y="1845582"/>
                </a:lnTo>
                <a:lnTo>
                  <a:pt x="302807" y="1801656"/>
                </a:lnTo>
                <a:lnTo>
                  <a:pt x="321934" y="1757353"/>
                </a:lnTo>
                <a:lnTo>
                  <a:pt x="341736" y="1713193"/>
                </a:lnTo>
                <a:lnTo>
                  <a:pt x="362230" y="1669552"/>
                </a:lnTo>
                <a:lnTo>
                  <a:pt x="383406" y="1626431"/>
                </a:lnTo>
                <a:lnTo>
                  <a:pt x="405257" y="1583832"/>
                </a:lnTo>
                <a:lnTo>
                  <a:pt x="427772" y="1541757"/>
                </a:lnTo>
                <a:lnTo>
                  <a:pt x="450941" y="1500208"/>
                </a:lnTo>
                <a:lnTo>
                  <a:pt x="474757" y="1459185"/>
                </a:lnTo>
                <a:lnTo>
                  <a:pt x="499210" y="1418692"/>
                </a:lnTo>
                <a:lnTo>
                  <a:pt x="524289" y="1378730"/>
                </a:lnTo>
                <a:lnTo>
                  <a:pt x="549987" y="1339300"/>
                </a:lnTo>
                <a:lnTo>
                  <a:pt x="576294" y="1300404"/>
                </a:lnTo>
                <a:lnTo>
                  <a:pt x="603200" y="1262044"/>
                </a:lnTo>
                <a:lnTo>
                  <a:pt x="630697" y="1224221"/>
                </a:lnTo>
                <a:lnTo>
                  <a:pt x="658775" y="1186938"/>
                </a:lnTo>
                <a:lnTo>
                  <a:pt x="687425" y="1150196"/>
                </a:lnTo>
                <a:lnTo>
                  <a:pt x="716637" y="1113997"/>
                </a:lnTo>
                <a:lnTo>
                  <a:pt x="746403" y="1078342"/>
                </a:lnTo>
                <a:lnTo>
                  <a:pt x="776713" y="1043233"/>
                </a:lnTo>
                <a:lnTo>
                  <a:pt x="807559" y="1008672"/>
                </a:lnTo>
                <a:lnTo>
                  <a:pt x="838929" y="974660"/>
                </a:lnTo>
                <a:lnTo>
                  <a:pt x="870816" y="941200"/>
                </a:lnTo>
                <a:lnTo>
                  <a:pt x="903211" y="908292"/>
                </a:lnTo>
                <a:lnTo>
                  <a:pt x="936103" y="875940"/>
                </a:lnTo>
                <a:lnTo>
                  <a:pt x="969484" y="844144"/>
                </a:lnTo>
                <a:lnTo>
                  <a:pt x="1003344" y="812906"/>
                </a:lnTo>
                <a:lnTo>
                  <a:pt x="1037675" y="782228"/>
                </a:lnTo>
                <a:lnTo>
                  <a:pt x="1072467" y="752111"/>
                </a:lnTo>
                <a:lnTo>
                  <a:pt x="1107710" y="722558"/>
                </a:lnTo>
                <a:lnTo>
                  <a:pt x="1143396" y="693569"/>
                </a:lnTo>
                <a:lnTo>
                  <a:pt x="1179515" y="665148"/>
                </a:lnTo>
                <a:lnTo>
                  <a:pt x="1216058" y="637294"/>
                </a:lnTo>
                <a:lnTo>
                  <a:pt x="1253016" y="610011"/>
                </a:lnTo>
                <a:lnTo>
                  <a:pt x="1290379" y="583300"/>
                </a:lnTo>
                <a:lnTo>
                  <a:pt x="1328138" y="557162"/>
                </a:lnTo>
                <a:lnTo>
                  <a:pt x="1366285" y="531600"/>
                </a:lnTo>
                <a:lnTo>
                  <a:pt x="1404809" y="506614"/>
                </a:lnTo>
                <a:lnTo>
                  <a:pt x="1443702" y="482208"/>
                </a:lnTo>
                <a:lnTo>
                  <a:pt x="1482954" y="458381"/>
                </a:lnTo>
                <a:lnTo>
                  <a:pt x="1522556" y="435137"/>
                </a:lnTo>
                <a:lnTo>
                  <a:pt x="1562499" y="412477"/>
                </a:lnTo>
                <a:lnTo>
                  <a:pt x="1602773" y="390402"/>
                </a:lnTo>
                <a:lnTo>
                  <a:pt x="1643370" y="368914"/>
                </a:lnTo>
                <a:lnTo>
                  <a:pt x="1684279" y="348016"/>
                </a:lnTo>
                <a:lnTo>
                  <a:pt x="1725493" y="327708"/>
                </a:lnTo>
                <a:lnTo>
                  <a:pt x="1767001" y="307992"/>
                </a:lnTo>
                <a:lnTo>
                  <a:pt x="1808794" y="288871"/>
                </a:lnTo>
                <a:lnTo>
                  <a:pt x="1850863" y="270346"/>
                </a:lnTo>
                <a:lnTo>
                  <a:pt x="1893200" y="252418"/>
                </a:lnTo>
                <a:lnTo>
                  <a:pt x="1935793" y="235089"/>
                </a:lnTo>
                <a:lnTo>
                  <a:pt x="1978635" y="218361"/>
                </a:lnTo>
                <a:lnTo>
                  <a:pt x="2021716" y="202236"/>
                </a:lnTo>
                <a:lnTo>
                  <a:pt x="2065027" y="186716"/>
                </a:lnTo>
                <a:lnTo>
                  <a:pt x="2108559" y="171801"/>
                </a:lnTo>
                <a:lnTo>
                  <a:pt x="2152302" y="157494"/>
                </a:lnTo>
                <a:lnTo>
                  <a:pt x="2196247" y="143797"/>
                </a:lnTo>
                <a:lnTo>
                  <a:pt x="2240385" y="130712"/>
                </a:lnTo>
                <a:lnTo>
                  <a:pt x="2284706" y="118239"/>
                </a:lnTo>
                <a:lnTo>
                  <a:pt x="2329202" y="106381"/>
                </a:lnTo>
                <a:lnTo>
                  <a:pt x="2373863" y="95139"/>
                </a:lnTo>
                <a:lnTo>
                  <a:pt x="2418680" y="84515"/>
                </a:lnTo>
                <a:lnTo>
                  <a:pt x="2463643" y="74511"/>
                </a:lnTo>
                <a:lnTo>
                  <a:pt x="2508744" y="65129"/>
                </a:lnTo>
                <a:lnTo>
                  <a:pt x="2553973" y="56370"/>
                </a:lnTo>
                <a:lnTo>
                  <a:pt x="2599320" y="48236"/>
                </a:lnTo>
                <a:lnTo>
                  <a:pt x="2644778" y="40729"/>
                </a:lnTo>
                <a:lnTo>
                  <a:pt x="2690336" y="33850"/>
                </a:lnTo>
                <a:lnTo>
                  <a:pt x="2735985" y="27601"/>
                </a:lnTo>
                <a:lnTo>
                  <a:pt x="2781715" y="21984"/>
                </a:lnTo>
                <a:lnTo>
                  <a:pt x="2827519" y="17000"/>
                </a:lnTo>
                <a:lnTo>
                  <a:pt x="2873386" y="12652"/>
                </a:lnTo>
                <a:lnTo>
                  <a:pt x="2919307" y="8941"/>
                </a:lnTo>
                <a:lnTo>
                  <a:pt x="2965273" y="5868"/>
                </a:lnTo>
                <a:lnTo>
                  <a:pt x="3011275" y="3436"/>
                </a:lnTo>
                <a:lnTo>
                  <a:pt x="3057303" y="1646"/>
                </a:lnTo>
                <a:lnTo>
                  <a:pt x="3103348" y="500"/>
                </a:lnTo>
                <a:lnTo>
                  <a:pt x="3149402" y="0"/>
                </a:lnTo>
                <a:lnTo>
                  <a:pt x="3195454" y="146"/>
                </a:lnTo>
                <a:lnTo>
                  <a:pt x="3241495" y="942"/>
                </a:lnTo>
                <a:lnTo>
                  <a:pt x="3287517" y="2388"/>
                </a:lnTo>
                <a:lnTo>
                  <a:pt x="3333509" y="4487"/>
                </a:lnTo>
                <a:lnTo>
                  <a:pt x="3379464" y="7239"/>
                </a:lnTo>
                <a:lnTo>
                  <a:pt x="3425371" y="10648"/>
                </a:lnTo>
                <a:lnTo>
                  <a:pt x="3471221" y="14714"/>
                </a:lnTo>
                <a:lnTo>
                  <a:pt x="3517005" y="19440"/>
                </a:lnTo>
                <a:lnTo>
                  <a:pt x="3562713" y="24826"/>
                </a:lnTo>
                <a:lnTo>
                  <a:pt x="3608338" y="30875"/>
                </a:lnTo>
                <a:lnTo>
                  <a:pt x="3653868" y="37588"/>
                </a:lnTo>
                <a:lnTo>
                  <a:pt x="3699295" y="44968"/>
                </a:lnTo>
                <a:lnTo>
                  <a:pt x="3744611" y="53015"/>
                </a:lnTo>
                <a:lnTo>
                  <a:pt x="3789804" y="61732"/>
                </a:lnTo>
                <a:lnTo>
                  <a:pt x="3834867" y="71120"/>
                </a:lnTo>
                <a:lnTo>
                  <a:pt x="3879790" y="81181"/>
                </a:lnTo>
                <a:lnTo>
                  <a:pt x="3924564" y="91917"/>
                </a:lnTo>
                <a:lnTo>
                  <a:pt x="3969180" y="103329"/>
                </a:lnTo>
                <a:lnTo>
                  <a:pt x="4013627" y="115420"/>
                </a:lnTo>
                <a:lnTo>
                  <a:pt x="4057898" y="128190"/>
                </a:lnTo>
                <a:lnTo>
                  <a:pt x="4101982" y="141642"/>
                </a:lnTo>
                <a:lnTo>
                  <a:pt x="4145871" y="155776"/>
                </a:lnTo>
                <a:lnTo>
                  <a:pt x="4189555" y="170596"/>
                </a:lnTo>
                <a:lnTo>
                  <a:pt x="4233026" y="186103"/>
                </a:lnTo>
                <a:lnTo>
                  <a:pt x="4276273" y="202298"/>
                </a:lnTo>
                <a:lnTo>
                  <a:pt x="4319288" y="219183"/>
                </a:lnTo>
                <a:lnTo>
                  <a:pt x="4362061" y="236760"/>
                </a:lnTo>
                <a:lnTo>
                  <a:pt x="4404583" y="255030"/>
                </a:lnTo>
                <a:lnTo>
                  <a:pt x="4446845" y="273996"/>
                </a:lnTo>
                <a:lnTo>
                  <a:pt x="4488837" y="293658"/>
                </a:lnTo>
                <a:lnTo>
                  <a:pt x="4530551" y="314020"/>
                </a:lnTo>
                <a:lnTo>
                  <a:pt x="4571977" y="335081"/>
                </a:lnTo>
                <a:lnTo>
                  <a:pt x="4613106" y="356845"/>
                </a:lnTo>
                <a:lnTo>
                  <a:pt x="4653928" y="379313"/>
                </a:lnTo>
                <a:lnTo>
                  <a:pt x="4694435" y="402486"/>
                </a:lnTo>
                <a:lnTo>
                  <a:pt x="4734617" y="426366"/>
                </a:lnTo>
                <a:lnTo>
                  <a:pt x="4774465" y="450955"/>
                </a:lnTo>
                <a:lnTo>
                  <a:pt x="4813969" y="476255"/>
                </a:lnTo>
                <a:lnTo>
                  <a:pt x="4853121" y="502268"/>
                </a:lnTo>
                <a:lnTo>
                  <a:pt x="4891910" y="528994"/>
                </a:lnTo>
                <a:lnTo>
                  <a:pt x="4930329" y="556437"/>
                </a:lnTo>
                <a:lnTo>
                  <a:pt x="4968368" y="584596"/>
                </a:lnTo>
                <a:lnTo>
                  <a:pt x="5006016" y="613475"/>
                </a:lnTo>
                <a:lnTo>
                  <a:pt x="5043266" y="643075"/>
                </a:lnTo>
                <a:lnTo>
                  <a:pt x="5080108" y="673398"/>
                </a:lnTo>
                <a:lnTo>
                  <a:pt x="5116533" y="704445"/>
                </a:lnTo>
                <a:lnTo>
                  <a:pt x="5152531" y="736218"/>
                </a:lnTo>
                <a:lnTo>
                  <a:pt x="5188093" y="768719"/>
                </a:lnTo>
                <a:lnTo>
                  <a:pt x="5223210" y="801950"/>
                </a:lnTo>
                <a:lnTo>
                  <a:pt x="5257872" y="835912"/>
                </a:lnTo>
                <a:lnTo>
                  <a:pt x="5292071" y="870606"/>
                </a:lnTo>
                <a:lnTo>
                  <a:pt x="5325798" y="906036"/>
                </a:lnTo>
                <a:lnTo>
                  <a:pt x="5359042" y="942201"/>
                </a:lnTo>
                <a:lnTo>
                  <a:pt x="5391795" y="979105"/>
                </a:lnTo>
                <a:lnTo>
                  <a:pt x="5424047" y="1016749"/>
                </a:lnTo>
                <a:lnTo>
                  <a:pt x="5455790" y="1055134"/>
                </a:lnTo>
                <a:lnTo>
                  <a:pt x="5487013" y="1094262"/>
                </a:lnTo>
                <a:lnTo>
                  <a:pt x="5517709" y="1134136"/>
                </a:lnTo>
                <a:lnTo>
                  <a:pt x="5547866" y="1174756"/>
                </a:lnTo>
                <a:lnTo>
                  <a:pt x="5577477" y="1216124"/>
                </a:lnTo>
                <a:lnTo>
                  <a:pt x="5606532" y="1258243"/>
                </a:lnTo>
                <a:lnTo>
                  <a:pt x="5635022" y="1301113"/>
                </a:lnTo>
                <a:lnTo>
                  <a:pt x="5662937" y="1344737"/>
                </a:lnTo>
                <a:lnTo>
                  <a:pt x="5690268" y="1389116"/>
                </a:lnTo>
                <a:lnTo>
                  <a:pt x="5717007" y="1434252"/>
                </a:lnTo>
                <a:lnTo>
                  <a:pt x="5743143" y="1480147"/>
                </a:lnTo>
                <a:lnTo>
                  <a:pt x="5768668" y="1526802"/>
                </a:lnTo>
                <a:lnTo>
                  <a:pt x="5793572" y="1574219"/>
                </a:lnTo>
                <a:lnTo>
                  <a:pt x="5817845" y="1622400"/>
                </a:lnTo>
                <a:lnTo>
                  <a:pt x="5841480" y="1671346"/>
                </a:lnTo>
                <a:lnTo>
                  <a:pt x="5864466" y="1721060"/>
                </a:lnTo>
                <a:lnTo>
                  <a:pt x="5886795" y="1771542"/>
                </a:lnTo>
                <a:lnTo>
                  <a:pt x="5908456" y="1822796"/>
                </a:lnTo>
                <a:lnTo>
                  <a:pt x="5929442" y="1874821"/>
                </a:lnTo>
                <a:lnTo>
                  <a:pt x="5949742" y="1927621"/>
                </a:lnTo>
                <a:lnTo>
                  <a:pt x="5969347" y="1981197"/>
                </a:lnTo>
                <a:lnTo>
                  <a:pt x="5988248" y="2035550"/>
                </a:lnTo>
                <a:lnTo>
                  <a:pt x="6006436" y="2090682"/>
                </a:lnTo>
                <a:lnTo>
                  <a:pt x="6023902" y="2146595"/>
                </a:lnTo>
                <a:lnTo>
                  <a:pt x="6040636" y="2203291"/>
                </a:lnTo>
                <a:lnTo>
                  <a:pt x="6056629" y="2260772"/>
                </a:lnTo>
                <a:lnTo>
                  <a:pt x="6071872" y="2319038"/>
                </a:lnTo>
                <a:lnTo>
                  <a:pt x="6086355" y="2378092"/>
                </a:lnTo>
                <a:lnTo>
                  <a:pt x="6100070" y="2437936"/>
                </a:lnTo>
                <a:lnTo>
                  <a:pt x="6113006" y="2498571"/>
                </a:lnTo>
                <a:lnTo>
                  <a:pt x="6125156" y="2559999"/>
                </a:lnTo>
                <a:lnTo>
                  <a:pt x="6136509" y="2622221"/>
                </a:lnTo>
                <a:lnTo>
                  <a:pt x="6147057" y="2685240"/>
                </a:lnTo>
                <a:lnTo>
                  <a:pt x="6156790" y="2749057"/>
                </a:lnTo>
                <a:lnTo>
                  <a:pt x="6165698" y="2813674"/>
                </a:lnTo>
                <a:lnTo>
                  <a:pt x="6173774" y="2879092"/>
                </a:lnTo>
                <a:lnTo>
                  <a:pt x="6181006" y="2945313"/>
                </a:lnTo>
                <a:lnTo>
                  <a:pt x="6187387" y="3012340"/>
                </a:lnTo>
                <a:lnTo>
                  <a:pt x="6192907" y="3080173"/>
                </a:lnTo>
                <a:lnTo>
                  <a:pt x="6197556" y="3148814"/>
                </a:lnTo>
                <a:lnTo>
                  <a:pt x="6201326" y="3218266"/>
                </a:lnTo>
                <a:lnTo>
                  <a:pt x="6204206" y="3288529"/>
                </a:lnTo>
                <a:lnTo>
                  <a:pt x="6206189" y="3359606"/>
                </a:lnTo>
                <a:lnTo>
                  <a:pt x="6207265" y="3431498"/>
                </a:lnTo>
                <a:lnTo>
                  <a:pt x="6207423" y="3504207"/>
                </a:lnTo>
                <a:lnTo>
                  <a:pt x="6206656" y="3577735"/>
                </a:lnTo>
                <a:lnTo>
                  <a:pt x="6204954" y="3652083"/>
                </a:lnTo>
                <a:lnTo>
                  <a:pt x="6202308" y="3727253"/>
                </a:lnTo>
                <a:lnTo>
                  <a:pt x="6198708" y="3803247"/>
                </a:lnTo>
                <a:lnTo>
                  <a:pt x="6194145" y="3880066"/>
                </a:lnTo>
                <a:lnTo>
                  <a:pt x="6188610" y="3957713"/>
                </a:lnTo>
                <a:lnTo>
                  <a:pt x="6182094" y="4036188"/>
                </a:lnTo>
                <a:lnTo>
                  <a:pt x="6174587" y="4115495"/>
                </a:lnTo>
                <a:lnTo>
                  <a:pt x="6166080" y="4195633"/>
                </a:lnTo>
                <a:lnTo>
                  <a:pt x="6156565" y="4276606"/>
                </a:lnTo>
                <a:lnTo>
                  <a:pt x="6146031" y="4358414"/>
                </a:lnTo>
                <a:lnTo>
                  <a:pt x="6134469" y="4441060"/>
                </a:lnTo>
                <a:lnTo>
                  <a:pt x="6121871" y="4524545"/>
                </a:lnTo>
                <a:lnTo>
                  <a:pt x="6108227" y="4608871"/>
                </a:lnTo>
                <a:lnTo>
                  <a:pt x="6093528" y="4694040"/>
                </a:lnTo>
                <a:lnTo>
                  <a:pt x="6077764" y="4780053"/>
                </a:lnTo>
                <a:lnTo>
                  <a:pt x="6060926" y="4866912"/>
                </a:lnTo>
                <a:lnTo>
                  <a:pt x="6043005" y="4954619"/>
                </a:lnTo>
                <a:lnTo>
                  <a:pt x="6023992" y="5043176"/>
                </a:lnTo>
                <a:lnTo>
                  <a:pt x="6003878" y="5132583"/>
                </a:lnTo>
                <a:lnTo>
                  <a:pt x="5982652" y="5222844"/>
                </a:lnTo>
                <a:lnTo>
                  <a:pt x="5960307" y="5313959"/>
                </a:lnTo>
                <a:lnTo>
                  <a:pt x="5936833" y="5405931"/>
                </a:lnTo>
                <a:lnTo>
                  <a:pt x="5912220" y="5498761"/>
                </a:lnTo>
              </a:path>
            </a:pathLst>
          </a:custGeom>
          <a:gradFill>
            <a:gsLst>
              <a:gs pos="0">
                <a:srgbClr val="337E39"/>
              </a:gs>
              <a:gs pos="83000">
                <a:srgbClr val="009F4C"/>
              </a:gs>
            </a:gsLst>
            <a:lin ang="5400000" scaled="1"/>
          </a:gradFill>
          <a:ln w="15328">
            <a:noFill/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7" name="Graphic 14">
            <a:extLst>
              <a:ext uri="{FF2B5EF4-FFF2-40B4-BE49-F238E27FC236}">
                <a16:creationId xmlns:a16="http://schemas.microsoft.com/office/drawing/2014/main" id="{9C979CA9-6534-AB87-97EA-66AEB8108EDC}"/>
              </a:ext>
            </a:extLst>
          </p:cNvPr>
          <p:cNvSpPr/>
          <p:nvPr/>
        </p:nvSpPr>
        <p:spPr>
          <a:xfrm flipH="1">
            <a:off x="1879010" y="154484"/>
            <a:ext cx="3960213" cy="4644697"/>
          </a:xfrm>
          <a:custGeom>
            <a:avLst/>
            <a:gdLst/>
            <a:ahLst/>
            <a:cxnLst/>
            <a:rect l="l" t="t" r="r" b="b"/>
            <a:pathLst>
              <a:path w="3220085" h="3776979">
                <a:moveTo>
                  <a:pt x="3052937" y="0"/>
                </a:moveTo>
                <a:lnTo>
                  <a:pt x="2996860" y="5356"/>
                </a:lnTo>
                <a:lnTo>
                  <a:pt x="2941113" y="10757"/>
                </a:lnTo>
                <a:lnTo>
                  <a:pt x="2885704" y="16210"/>
                </a:lnTo>
                <a:lnTo>
                  <a:pt x="2830637" y="21723"/>
                </a:lnTo>
                <a:lnTo>
                  <a:pt x="2775918" y="27301"/>
                </a:lnTo>
                <a:lnTo>
                  <a:pt x="2721554" y="32951"/>
                </a:lnTo>
                <a:lnTo>
                  <a:pt x="2667550" y="38681"/>
                </a:lnTo>
                <a:lnTo>
                  <a:pt x="2613911" y="44498"/>
                </a:lnTo>
                <a:lnTo>
                  <a:pt x="2560644" y="50407"/>
                </a:lnTo>
                <a:lnTo>
                  <a:pt x="2507754" y="56416"/>
                </a:lnTo>
                <a:lnTo>
                  <a:pt x="2455247" y="62532"/>
                </a:lnTo>
                <a:lnTo>
                  <a:pt x="2403128" y="68762"/>
                </a:lnTo>
                <a:lnTo>
                  <a:pt x="2351404" y="75112"/>
                </a:lnTo>
                <a:lnTo>
                  <a:pt x="2300080" y="81589"/>
                </a:lnTo>
                <a:lnTo>
                  <a:pt x="2249162" y="88201"/>
                </a:lnTo>
                <a:lnTo>
                  <a:pt x="2198656" y="94953"/>
                </a:lnTo>
                <a:lnTo>
                  <a:pt x="2148567" y="101853"/>
                </a:lnTo>
                <a:lnTo>
                  <a:pt x="2098902" y="108907"/>
                </a:lnTo>
                <a:lnTo>
                  <a:pt x="2049665" y="116123"/>
                </a:lnTo>
                <a:lnTo>
                  <a:pt x="2000863" y="123507"/>
                </a:lnTo>
                <a:lnTo>
                  <a:pt x="1952501" y="131067"/>
                </a:lnTo>
                <a:lnTo>
                  <a:pt x="1904586" y="138808"/>
                </a:lnTo>
                <a:lnTo>
                  <a:pt x="1857122" y="146737"/>
                </a:lnTo>
                <a:lnTo>
                  <a:pt x="1810117" y="154863"/>
                </a:lnTo>
                <a:lnTo>
                  <a:pt x="1763574" y="163190"/>
                </a:lnTo>
                <a:lnTo>
                  <a:pt x="1717501" y="171727"/>
                </a:lnTo>
                <a:lnTo>
                  <a:pt x="1671903" y="180480"/>
                </a:lnTo>
                <a:lnTo>
                  <a:pt x="1626785" y="189456"/>
                </a:lnTo>
                <a:lnTo>
                  <a:pt x="1582154" y="198662"/>
                </a:lnTo>
                <a:lnTo>
                  <a:pt x="1538015" y="208104"/>
                </a:lnTo>
                <a:lnTo>
                  <a:pt x="1494374" y="217789"/>
                </a:lnTo>
                <a:lnTo>
                  <a:pt x="1451237" y="227725"/>
                </a:lnTo>
                <a:lnTo>
                  <a:pt x="1408609" y="237917"/>
                </a:lnTo>
                <a:lnTo>
                  <a:pt x="1366496" y="248374"/>
                </a:lnTo>
                <a:lnTo>
                  <a:pt x="1324904" y="259101"/>
                </a:lnTo>
                <a:lnTo>
                  <a:pt x="1283839" y="270105"/>
                </a:lnTo>
                <a:lnTo>
                  <a:pt x="1243306" y="281394"/>
                </a:lnTo>
                <a:lnTo>
                  <a:pt x="1203312" y="292974"/>
                </a:lnTo>
                <a:lnTo>
                  <a:pt x="1163861" y="304853"/>
                </a:lnTo>
                <a:lnTo>
                  <a:pt x="1124961" y="317036"/>
                </a:lnTo>
                <a:lnTo>
                  <a:pt x="1086615" y="329530"/>
                </a:lnTo>
                <a:lnTo>
                  <a:pt x="1048831" y="342343"/>
                </a:lnTo>
                <a:lnTo>
                  <a:pt x="1011614" y="355482"/>
                </a:lnTo>
                <a:lnTo>
                  <a:pt x="974969" y="368952"/>
                </a:lnTo>
                <a:lnTo>
                  <a:pt x="938903" y="382762"/>
                </a:lnTo>
                <a:lnTo>
                  <a:pt x="903421" y="396917"/>
                </a:lnTo>
                <a:lnTo>
                  <a:pt x="834232" y="426293"/>
                </a:lnTo>
                <a:lnTo>
                  <a:pt x="767450" y="457134"/>
                </a:lnTo>
                <a:lnTo>
                  <a:pt x="703119" y="489495"/>
                </a:lnTo>
                <a:lnTo>
                  <a:pt x="641286" y="523430"/>
                </a:lnTo>
                <a:lnTo>
                  <a:pt x="581996" y="558995"/>
                </a:lnTo>
                <a:lnTo>
                  <a:pt x="525297" y="596243"/>
                </a:lnTo>
                <a:lnTo>
                  <a:pt x="471233" y="635230"/>
                </a:lnTo>
                <a:lnTo>
                  <a:pt x="419851" y="676010"/>
                </a:lnTo>
                <a:lnTo>
                  <a:pt x="371197" y="718638"/>
                </a:lnTo>
                <a:lnTo>
                  <a:pt x="325316" y="763168"/>
                </a:lnTo>
                <a:lnTo>
                  <a:pt x="282256" y="809655"/>
                </a:lnTo>
                <a:lnTo>
                  <a:pt x="242061" y="858154"/>
                </a:lnTo>
                <a:lnTo>
                  <a:pt x="204778" y="908719"/>
                </a:lnTo>
                <a:lnTo>
                  <a:pt x="170452" y="961406"/>
                </a:lnTo>
                <a:lnTo>
                  <a:pt x="139131" y="1016268"/>
                </a:lnTo>
                <a:lnTo>
                  <a:pt x="110859" y="1073360"/>
                </a:lnTo>
                <a:lnTo>
                  <a:pt x="85684" y="1132737"/>
                </a:lnTo>
                <a:lnTo>
                  <a:pt x="63649" y="1194454"/>
                </a:lnTo>
                <a:lnTo>
                  <a:pt x="44803" y="1258565"/>
                </a:lnTo>
                <a:lnTo>
                  <a:pt x="29191" y="1325125"/>
                </a:lnTo>
                <a:lnTo>
                  <a:pt x="16858" y="1394188"/>
                </a:lnTo>
                <a:lnTo>
                  <a:pt x="7852" y="1465810"/>
                </a:lnTo>
                <a:lnTo>
                  <a:pt x="2217" y="1540044"/>
                </a:lnTo>
                <a:lnTo>
                  <a:pt x="678" y="1578158"/>
                </a:lnTo>
                <a:lnTo>
                  <a:pt x="0" y="1616946"/>
                </a:lnTo>
                <a:lnTo>
                  <a:pt x="187" y="1656415"/>
                </a:lnTo>
                <a:lnTo>
                  <a:pt x="1246" y="1696570"/>
                </a:lnTo>
                <a:lnTo>
                  <a:pt x="3183" y="1737420"/>
                </a:lnTo>
                <a:lnTo>
                  <a:pt x="6003" y="1778971"/>
                </a:lnTo>
                <a:lnTo>
                  <a:pt x="9712" y="1821230"/>
                </a:lnTo>
                <a:lnTo>
                  <a:pt x="14315" y="1864203"/>
                </a:lnTo>
                <a:lnTo>
                  <a:pt x="19819" y="1907898"/>
                </a:lnTo>
                <a:lnTo>
                  <a:pt x="26229" y="1952322"/>
                </a:lnTo>
                <a:lnTo>
                  <a:pt x="33552" y="1997480"/>
                </a:lnTo>
                <a:lnTo>
                  <a:pt x="41792" y="2043381"/>
                </a:lnTo>
                <a:lnTo>
                  <a:pt x="50955" y="2090030"/>
                </a:lnTo>
                <a:lnTo>
                  <a:pt x="61048" y="2137435"/>
                </a:lnTo>
                <a:lnTo>
                  <a:pt x="72075" y="2185602"/>
                </a:lnTo>
                <a:lnTo>
                  <a:pt x="84043" y="2234539"/>
                </a:lnTo>
                <a:lnTo>
                  <a:pt x="96958" y="2284252"/>
                </a:lnTo>
                <a:lnTo>
                  <a:pt x="110825" y="2334748"/>
                </a:lnTo>
                <a:lnTo>
                  <a:pt x="125650" y="2386034"/>
                </a:lnTo>
                <a:lnTo>
                  <a:pt x="141439" y="2438116"/>
                </a:lnTo>
                <a:lnTo>
                  <a:pt x="158197" y="2491002"/>
                </a:lnTo>
                <a:lnTo>
                  <a:pt x="175930" y="2544699"/>
                </a:lnTo>
                <a:lnTo>
                  <a:pt x="198612" y="2608735"/>
                </a:lnTo>
                <a:lnTo>
                  <a:pt x="222847" y="2671199"/>
                </a:lnTo>
                <a:lnTo>
                  <a:pt x="248591" y="2732079"/>
                </a:lnTo>
                <a:lnTo>
                  <a:pt x="275799" y="2791364"/>
                </a:lnTo>
                <a:lnTo>
                  <a:pt x="304425" y="2849042"/>
                </a:lnTo>
                <a:lnTo>
                  <a:pt x="334425" y="2905101"/>
                </a:lnTo>
                <a:lnTo>
                  <a:pt x="365754" y="2959529"/>
                </a:lnTo>
                <a:lnTo>
                  <a:pt x="398367" y="3012316"/>
                </a:lnTo>
                <a:lnTo>
                  <a:pt x="432220" y="3063450"/>
                </a:lnTo>
                <a:lnTo>
                  <a:pt x="467266" y="3112918"/>
                </a:lnTo>
                <a:lnTo>
                  <a:pt x="503462" y="3160709"/>
                </a:lnTo>
                <a:lnTo>
                  <a:pt x="540763" y="3206812"/>
                </a:lnTo>
                <a:lnTo>
                  <a:pt x="579123" y="3251215"/>
                </a:lnTo>
                <a:lnTo>
                  <a:pt x="618498" y="3293906"/>
                </a:lnTo>
                <a:lnTo>
                  <a:pt x="658842" y="3334874"/>
                </a:lnTo>
                <a:lnTo>
                  <a:pt x="700112" y="3374107"/>
                </a:lnTo>
                <a:lnTo>
                  <a:pt x="742262" y="3411594"/>
                </a:lnTo>
                <a:lnTo>
                  <a:pt x="785246" y="3447322"/>
                </a:lnTo>
                <a:lnTo>
                  <a:pt x="829021" y="3481281"/>
                </a:lnTo>
                <a:lnTo>
                  <a:pt x="873542" y="3513459"/>
                </a:lnTo>
                <a:lnTo>
                  <a:pt x="918762" y="3543843"/>
                </a:lnTo>
                <a:lnTo>
                  <a:pt x="964639" y="3572423"/>
                </a:lnTo>
                <a:lnTo>
                  <a:pt x="1011126" y="3599187"/>
                </a:lnTo>
                <a:lnTo>
                  <a:pt x="1058179" y="3624123"/>
                </a:lnTo>
                <a:lnTo>
                  <a:pt x="1105752" y="3647219"/>
                </a:lnTo>
                <a:lnTo>
                  <a:pt x="1153802" y="3668464"/>
                </a:lnTo>
                <a:lnTo>
                  <a:pt x="1202283" y="3687847"/>
                </a:lnTo>
                <a:lnTo>
                  <a:pt x="1251150" y="3705355"/>
                </a:lnTo>
                <a:lnTo>
                  <a:pt x="1300359" y="3720978"/>
                </a:lnTo>
                <a:lnTo>
                  <a:pt x="1349863" y="3734703"/>
                </a:lnTo>
                <a:lnTo>
                  <a:pt x="1399620" y="3746518"/>
                </a:lnTo>
                <a:lnTo>
                  <a:pt x="1449583" y="3756413"/>
                </a:lnTo>
                <a:lnTo>
                  <a:pt x="1499708" y="3764376"/>
                </a:lnTo>
                <a:lnTo>
                  <a:pt x="1549949" y="3770395"/>
                </a:lnTo>
                <a:lnTo>
                  <a:pt x="1600263" y="3774458"/>
                </a:lnTo>
                <a:lnTo>
                  <a:pt x="1650603" y="3776553"/>
                </a:lnTo>
                <a:lnTo>
                  <a:pt x="1675770" y="3776860"/>
                </a:lnTo>
                <a:lnTo>
                  <a:pt x="1700926" y="3776670"/>
                </a:lnTo>
                <a:lnTo>
                  <a:pt x="1751186" y="3774796"/>
                </a:lnTo>
                <a:lnTo>
                  <a:pt x="1801339" y="3770921"/>
                </a:lnTo>
                <a:lnTo>
                  <a:pt x="1851339" y="3765031"/>
                </a:lnTo>
                <a:lnTo>
                  <a:pt x="1901142" y="3757116"/>
                </a:lnTo>
                <a:lnTo>
                  <a:pt x="1950702" y="3747164"/>
                </a:lnTo>
                <a:lnTo>
                  <a:pt x="1999975" y="3735164"/>
                </a:lnTo>
                <a:lnTo>
                  <a:pt x="2048916" y="3721103"/>
                </a:lnTo>
                <a:lnTo>
                  <a:pt x="2097480" y="3704971"/>
                </a:lnTo>
                <a:lnTo>
                  <a:pt x="2145623" y="3686755"/>
                </a:lnTo>
                <a:lnTo>
                  <a:pt x="2193298" y="3666444"/>
                </a:lnTo>
                <a:lnTo>
                  <a:pt x="2240462" y="3644026"/>
                </a:lnTo>
                <a:lnTo>
                  <a:pt x="2287070" y="3619490"/>
                </a:lnTo>
                <a:lnTo>
                  <a:pt x="2333076" y="3592825"/>
                </a:lnTo>
                <a:lnTo>
                  <a:pt x="2378435" y="3564017"/>
                </a:lnTo>
                <a:lnTo>
                  <a:pt x="2423104" y="3533057"/>
                </a:lnTo>
                <a:lnTo>
                  <a:pt x="2467036" y="3499931"/>
                </a:lnTo>
                <a:lnTo>
                  <a:pt x="2510187" y="3464630"/>
                </a:lnTo>
                <a:lnTo>
                  <a:pt x="2552513" y="3427140"/>
                </a:lnTo>
                <a:lnTo>
                  <a:pt x="2593967" y="3387451"/>
                </a:lnTo>
                <a:lnTo>
                  <a:pt x="2634507" y="3345550"/>
                </a:lnTo>
                <a:lnTo>
                  <a:pt x="2674085" y="3301427"/>
                </a:lnTo>
                <a:lnTo>
                  <a:pt x="2712658" y="3255069"/>
                </a:lnTo>
                <a:lnTo>
                  <a:pt x="2750181" y="3206465"/>
                </a:lnTo>
                <a:lnTo>
                  <a:pt x="2786608" y="3155603"/>
                </a:lnTo>
                <a:lnTo>
                  <a:pt x="2821895" y="3102472"/>
                </a:lnTo>
                <a:lnTo>
                  <a:pt x="2855998" y="3047060"/>
                </a:lnTo>
                <a:lnTo>
                  <a:pt x="2888870" y="2989355"/>
                </a:lnTo>
                <a:lnTo>
                  <a:pt x="2920467" y="2929346"/>
                </a:lnTo>
                <a:lnTo>
                  <a:pt x="2950745" y="2867022"/>
                </a:lnTo>
                <a:lnTo>
                  <a:pt x="2979658" y="2802370"/>
                </a:lnTo>
                <a:lnTo>
                  <a:pt x="3007162" y="2735378"/>
                </a:lnTo>
                <a:lnTo>
                  <a:pt x="3033211" y="2666037"/>
                </a:lnTo>
                <a:lnTo>
                  <a:pt x="3057761" y="2594333"/>
                </a:lnTo>
                <a:lnTo>
                  <a:pt x="3069460" y="2557591"/>
                </a:lnTo>
                <a:lnTo>
                  <a:pt x="3080767" y="2520255"/>
                </a:lnTo>
                <a:lnTo>
                  <a:pt x="3091677" y="2482322"/>
                </a:lnTo>
                <a:lnTo>
                  <a:pt x="3102184" y="2443791"/>
                </a:lnTo>
                <a:lnTo>
                  <a:pt x="3112283" y="2404661"/>
                </a:lnTo>
                <a:lnTo>
                  <a:pt x="3121967" y="2364930"/>
                </a:lnTo>
                <a:lnTo>
                  <a:pt x="3131232" y="2324597"/>
                </a:lnTo>
                <a:lnTo>
                  <a:pt x="3140071" y="2283661"/>
                </a:lnTo>
                <a:lnTo>
                  <a:pt x="3148479" y="2242119"/>
                </a:lnTo>
                <a:lnTo>
                  <a:pt x="3156451" y="2199971"/>
                </a:lnTo>
                <a:lnTo>
                  <a:pt x="3163981" y="2157215"/>
                </a:lnTo>
                <a:lnTo>
                  <a:pt x="3171063" y="2113849"/>
                </a:lnTo>
                <a:lnTo>
                  <a:pt x="3177692" y="2069873"/>
                </a:lnTo>
                <a:lnTo>
                  <a:pt x="3183861" y="2025284"/>
                </a:lnTo>
                <a:lnTo>
                  <a:pt x="3189566" y="1980081"/>
                </a:lnTo>
                <a:lnTo>
                  <a:pt x="3194801" y="1934263"/>
                </a:lnTo>
                <a:lnTo>
                  <a:pt x="3199560" y="1887828"/>
                </a:lnTo>
                <a:lnTo>
                  <a:pt x="3203837" y="1840775"/>
                </a:lnTo>
                <a:lnTo>
                  <a:pt x="3207628" y="1793103"/>
                </a:lnTo>
                <a:lnTo>
                  <a:pt x="3210925" y="1744809"/>
                </a:lnTo>
                <a:lnTo>
                  <a:pt x="3213725" y="1695893"/>
                </a:lnTo>
                <a:lnTo>
                  <a:pt x="3216021" y="1646353"/>
                </a:lnTo>
                <a:lnTo>
                  <a:pt x="3217807" y="1596187"/>
                </a:lnTo>
                <a:lnTo>
                  <a:pt x="3219078" y="1545395"/>
                </a:lnTo>
                <a:lnTo>
                  <a:pt x="3219828" y="1493974"/>
                </a:lnTo>
                <a:lnTo>
                  <a:pt x="3220052" y="1441924"/>
                </a:lnTo>
                <a:lnTo>
                  <a:pt x="3219744" y="1389242"/>
                </a:lnTo>
                <a:lnTo>
                  <a:pt x="3218898" y="1335928"/>
                </a:lnTo>
                <a:lnTo>
                  <a:pt x="3217510" y="1281979"/>
                </a:lnTo>
                <a:lnTo>
                  <a:pt x="3215572" y="1227395"/>
                </a:lnTo>
                <a:lnTo>
                  <a:pt x="3213080" y="1172174"/>
                </a:lnTo>
                <a:lnTo>
                  <a:pt x="3210028" y="1116314"/>
                </a:lnTo>
                <a:lnTo>
                  <a:pt x="3206411" y="1059814"/>
                </a:lnTo>
                <a:lnTo>
                  <a:pt x="3202222" y="1002673"/>
                </a:lnTo>
                <a:lnTo>
                  <a:pt x="3197457" y="944889"/>
                </a:lnTo>
                <a:lnTo>
                  <a:pt x="3192109" y="886461"/>
                </a:lnTo>
                <a:lnTo>
                  <a:pt x="3186173" y="827387"/>
                </a:lnTo>
                <a:lnTo>
                  <a:pt x="3179643" y="767666"/>
                </a:lnTo>
                <a:lnTo>
                  <a:pt x="3172514" y="707296"/>
                </a:lnTo>
                <a:lnTo>
                  <a:pt x="3164780" y="646276"/>
                </a:lnTo>
                <a:lnTo>
                  <a:pt x="3156436" y="584604"/>
                </a:lnTo>
                <a:lnTo>
                  <a:pt x="3147475" y="522280"/>
                </a:lnTo>
                <a:lnTo>
                  <a:pt x="3137893" y="459301"/>
                </a:lnTo>
                <a:lnTo>
                  <a:pt x="3127683" y="395665"/>
                </a:lnTo>
                <a:lnTo>
                  <a:pt x="3116841" y="331373"/>
                </a:lnTo>
                <a:lnTo>
                  <a:pt x="3105359" y="266422"/>
                </a:lnTo>
                <a:lnTo>
                  <a:pt x="3093234" y="200810"/>
                </a:lnTo>
                <a:lnTo>
                  <a:pt x="3080459" y="134537"/>
                </a:lnTo>
                <a:lnTo>
                  <a:pt x="3067029" y="67601"/>
                </a:lnTo>
                <a:lnTo>
                  <a:pt x="3052937" y="0"/>
                </a:lnTo>
              </a:path>
            </a:pathLst>
          </a:custGeom>
          <a:ln w="9588">
            <a:solidFill>
              <a:srgbClr val="037F30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9" name="Graphic 1825">
            <a:extLst>
              <a:ext uri="{FF2B5EF4-FFF2-40B4-BE49-F238E27FC236}">
                <a16:creationId xmlns:a16="http://schemas.microsoft.com/office/drawing/2014/main" id="{0638527B-3AA4-983D-9C4A-039813385738}"/>
              </a:ext>
            </a:extLst>
          </p:cNvPr>
          <p:cNvSpPr/>
          <p:nvPr/>
        </p:nvSpPr>
        <p:spPr>
          <a:xfrm>
            <a:off x="8228007" y="3049869"/>
            <a:ext cx="589165" cy="1269"/>
          </a:xfrm>
          <a:custGeom>
            <a:avLst/>
            <a:gdLst/>
            <a:ahLst/>
            <a:cxnLst/>
            <a:rect l="l" t="t" r="r" b="b"/>
            <a:pathLst>
              <a:path w="589280">
                <a:moveTo>
                  <a:pt x="0" y="0"/>
                </a:moveTo>
                <a:lnTo>
                  <a:pt x="588695" y="0"/>
                </a:lnTo>
              </a:path>
            </a:pathLst>
          </a:custGeom>
          <a:ln w="12700">
            <a:solidFill>
              <a:srgbClr val="037F30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1247B79-4536-08FE-946C-9CD98049CC44}"/>
              </a:ext>
            </a:extLst>
          </p:cNvPr>
          <p:cNvSpPr txBox="1"/>
          <p:nvPr/>
        </p:nvSpPr>
        <p:spPr>
          <a:xfrm>
            <a:off x="8136365" y="2663086"/>
            <a:ext cx="248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58595B"/>
                </a:solidFill>
                <a:latin typeface="Montserrat"/>
              </a:rPr>
              <a:t>Hanna Alkiewicz</a:t>
            </a:r>
          </a:p>
        </p:txBody>
      </p:sp>
    </p:spTree>
    <p:extLst>
      <p:ext uri="{BB962C8B-B14F-4D97-AF65-F5344CB8AC3E}">
        <p14:creationId xmlns:p14="http://schemas.microsoft.com/office/powerpoint/2010/main" val="2406873956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Świat Zdrowia">
      <a:dk1>
        <a:srgbClr val="43465E"/>
      </a:dk1>
      <a:lt1>
        <a:srgbClr val="FBF8F7"/>
      </a:lt1>
      <a:dk2>
        <a:srgbClr val="44465F"/>
      </a:dk2>
      <a:lt2>
        <a:srgbClr val="E7E7E9"/>
      </a:lt2>
      <a:accent1>
        <a:srgbClr val="007F31"/>
      </a:accent1>
      <a:accent2>
        <a:srgbClr val="C2DEBD"/>
      </a:accent2>
      <a:accent3>
        <a:srgbClr val="C4C3CC"/>
      </a:accent3>
      <a:accent4>
        <a:srgbClr val="E83A68"/>
      </a:accent4>
      <a:accent5>
        <a:srgbClr val="F8AE25"/>
      </a:accent5>
      <a:accent6>
        <a:srgbClr val="2A2E73"/>
      </a:accent6>
      <a:hlink>
        <a:srgbClr val="318DCD"/>
      </a:hlink>
      <a:folHlink>
        <a:srgbClr val="C4C3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Motyw pakietu Office">
  <a:themeElements>
    <a:clrScheme name="Świat Zdrowia">
      <a:dk1>
        <a:srgbClr val="2E3041"/>
      </a:dk1>
      <a:lt1>
        <a:srgbClr val="FBF8F7"/>
      </a:lt1>
      <a:dk2>
        <a:srgbClr val="44465F"/>
      </a:dk2>
      <a:lt2>
        <a:srgbClr val="E7E7E9"/>
      </a:lt2>
      <a:accent1>
        <a:srgbClr val="007F31"/>
      </a:accent1>
      <a:accent2>
        <a:srgbClr val="C2DEBD"/>
      </a:accent2>
      <a:accent3>
        <a:srgbClr val="C4C3CC"/>
      </a:accent3>
      <a:accent4>
        <a:srgbClr val="E83A68"/>
      </a:accent4>
      <a:accent5>
        <a:srgbClr val="F8AE25"/>
      </a:accent5>
      <a:accent6>
        <a:srgbClr val="2A2E73"/>
      </a:accent6>
      <a:hlink>
        <a:srgbClr val="318DCD"/>
      </a:hlink>
      <a:folHlink>
        <a:srgbClr val="C4C3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F9B4BF76BE81A4C8D0E3494402A34F3" ma:contentTypeVersion="15" ma:contentTypeDescription="Utwórz nowy dokument." ma:contentTypeScope="" ma:versionID="70437e93a7e5be05b1a89263f1426ee0">
  <xsd:schema xmlns:xsd="http://www.w3.org/2001/XMLSchema" xmlns:xs="http://www.w3.org/2001/XMLSchema" xmlns:p="http://schemas.microsoft.com/office/2006/metadata/properties" xmlns:ns2="9972a408-c02e-4547-8102-bacedbb066ce" xmlns:ns3="0fb343a9-04c7-4563-bca3-ca77309ee041" targetNamespace="http://schemas.microsoft.com/office/2006/metadata/properties" ma:root="true" ma:fieldsID="6129f38d1e4a43fb01429d34fd98ddac" ns2:_="" ns3:_="">
    <xsd:import namespace="9972a408-c02e-4547-8102-bacedbb066ce"/>
    <xsd:import namespace="0fb343a9-04c7-4563-bca3-ca77309ee0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2a408-c02e-4547-8102-bacedbb066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29cef5d7-1cfc-4ba8-be86-5621436723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b343a9-04c7-4563-bca3-ca77309ee04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72a408-c02e-4547-8102-bacedbb066c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093A191-FBF6-46CB-AE12-9476B7080C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72a408-c02e-4547-8102-bacedbb066ce"/>
    <ds:schemaRef ds:uri="0fb343a9-04c7-4563-bca3-ca77309ee0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3C5DD0-AD22-4748-8BEC-9271DB9E67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BDE611-D1F0-482D-AC8F-3D0AE839EB58}">
  <ds:schemaRefs>
    <ds:schemaRef ds:uri="http://schemas.microsoft.com/office/2006/metadata/properties"/>
    <ds:schemaRef ds:uri="http://schemas.microsoft.com/office/infopath/2007/PartnerControls"/>
    <ds:schemaRef ds:uri="9972a408-c02e-4547-8102-bacedbb066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5727</TotalTime>
  <Words>395</Words>
  <Application>Microsoft Office PowerPoint</Application>
  <PresentationFormat>Panoramiczny</PresentationFormat>
  <Paragraphs>166</Paragraphs>
  <Slides>8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8</vt:i4>
      </vt:variant>
    </vt:vector>
  </HeadingPairs>
  <TitlesOfParts>
    <vt:vector size="15" baseType="lpstr">
      <vt:lpstr>Arial</vt:lpstr>
      <vt:lpstr>Calibri</vt:lpstr>
      <vt:lpstr>Czcionka systemowa (Regular)</vt:lpstr>
      <vt:lpstr>Montserrat</vt:lpstr>
      <vt:lpstr>System Font Regular</vt:lpstr>
      <vt:lpstr>1_Motyw pakietu Office</vt:lpstr>
      <vt:lpstr>3_Motyw pakietu Office</vt:lpstr>
      <vt:lpstr>PODSUMOWANIE</vt:lpstr>
      <vt:lpstr>Prezentacja programu PowerPoint</vt:lpstr>
      <vt:lpstr>PODSUMOWANIE PROFILAKTYCZNEGO PROGRAMU ZDROWOTNEGO </vt:lpstr>
      <vt:lpstr>STATYSTYCZNE DANE ZBIORCZE AKCJI PROFILAKTYCZNEJ Z DNIA 25.10.2025r  </vt:lpstr>
      <vt:lpstr>PODZIAŁ PACJENTÓW ZE WZGLĘDU NA PŁEĆ </vt:lpstr>
      <vt:lpstr>PODZIAŁ PACJENTÓW ZE WZGLĘDU NA WYNIKI BADANIA</vt:lpstr>
      <vt:lpstr>WYBIERZ BADANIA DLA SWOICH PRACOWNIKÓW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ZDROWIE</dc:title>
  <dc:creator>Sebastian Jeziorek</dc:creator>
  <cp:lastModifiedBy>Hanna Alkiewicz</cp:lastModifiedBy>
  <cp:revision>97</cp:revision>
  <dcterms:created xsi:type="dcterms:W3CDTF">2022-12-07T10:03:05Z</dcterms:created>
  <dcterms:modified xsi:type="dcterms:W3CDTF">2025-11-03T09:03:33Z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0x0101007F9B4BF76BE81A4C8D0E3494402A34F3</vt:lpwstr>
  </property>
</Properties>
</file>