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44" r:id="rId1"/>
  </p:sldMasterIdLst>
  <p:notesMasterIdLst>
    <p:notesMasterId r:id="rId37"/>
  </p:notesMasterIdLst>
  <p:sldIdLst>
    <p:sldId id="256" r:id="rId2"/>
    <p:sldId id="257" r:id="rId3"/>
    <p:sldId id="258" r:id="rId4"/>
    <p:sldId id="259" r:id="rId5"/>
    <p:sldId id="261" r:id="rId6"/>
    <p:sldId id="260" r:id="rId7"/>
    <p:sldId id="262" r:id="rId8"/>
    <p:sldId id="286" r:id="rId9"/>
    <p:sldId id="287" r:id="rId10"/>
    <p:sldId id="288" r:id="rId11"/>
    <p:sldId id="263" r:id="rId12"/>
    <p:sldId id="264" r:id="rId13"/>
    <p:sldId id="265" r:id="rId14"/>
    <p:sldId id="266" r:id="rId15"/>
    <p:sldId id="267" r:id="rId16"/>
    <p:sldId id="270" r:id="rId17"/>
    <p:sldId id="273" r:id="rId18"/>
    <p:sldId id="274" r:id="rId19"/>
    <p:sldId id="306" r:id="rId20"/>
    <p:sldId id="307" r:id="rId21"/>
    <p:sldId id="276" r:id="rId22"/>
    <p:sldId id="278" r:id="rId23"/>
    <p:sldId id="281" r:id="rId24"/>
    <p:sldId id="279" r:id="rId25"/>
    <p:sldId id="284" r:id="rId26"/>
    <p:sldId id="285" r:id="rId27"/>
    <p:sldId id="308" r:id="rId28"/>
    <p:sldId id="291" r:id="rId29"/>
    <p:sldId id="293" r:id="rId30"/>
    <p:sldId id="297" r:id="rId31"/>
    <p:sldId id="300" r:id="rId32"/>
    <p:sldId id="301" r:id="rId33"/>
    <p:sldId id="298" r:id="rId34"/>
    <p:sldId id="299" r:id="rId35"/>
    <p:sldId id="305" r:id="rId36"/>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507B272-DD23-4975-B25C-D35E25F9D13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0537FDC8-7482-414E-A8B1-E7E8DD3EE069}">
      <dgm:prSet phldrT="[Tekst]"/>
      <dgm:spPr/>
      <dgm:t>
        <a:bodyPr/>
        <a:lstStyle/>
        <a:p>
          <a:r>
            <a:rPr lang="pl-PL" b="1" dirty="0" smtClean="0"/>
            <a:t>Rewitalizacja</a:t>
          </a:r>
          <a:endParaRPr lang="pl-PL" b="1" dirty="0"/>
        </a:p>
      </dgm:t>
    </dgm:pt>
    <dgm:pt modelId="{B8B93F07-0F1A-4B6B-AD5C-25C361377CCF}" type="parTrans" cxnId="{4B81A468-34FD-41DD-9E2E-1E4F1BC2E9F6}">
      <dgm:prSet/>
      <dgm:spPr/>
      <dgm:t>
        <a:bodyPr/>
        <a:lstStyle/>
        <a:p>
          <a:endParaRPr lang="pl-PL"/>
        </a:p>
      </dgm:t>
    </dgm:pt>
    <dgm:pt modelId="{774C6DC6-8829-4EB3-A449-5733ACE8E8DE}" type="sibTrans" cxnId="{4B81A468-34FD-41DD-9E2E-1E4F1BC2E9F6}">
      <dgm:prSet/>
      <dgm:spPr/>
      <dgm:t>
        <a:bodyPr/>
        <a:lstStyle/>
        <a:p>
          <a:endParaRPr lang="pl-PL"/>
        </a:p>
      </dgm:t>
    </dgm:pt>
    <dgm:pt modelId="{3F769122-BD52-4CD4-B1F4-147073D3830F}">
      <dgm:prSet phldrT="[Tekst]" custT="1"/>
      <dgm:spPr/>
      <dgm:t>
        <a:bodyPr/>
        <a:lstStyle/>
        <a:p>
          <a:pPr algn="just">
            <a:lnSpc>
              <a:spcPct val="150000"/>
            </a:lnSpc>
            <a:spcAft>
              <a:spcPts val="0"/>
            </a:spcAft>
          </a:pPr>
          <a:r>
            <a:rPr lang="pl-PL" sz="1800" b="1" dirty="0" smtClean="0">
              <a:latin typeface="Calibri" pitchFamily="34" charset="0"/>
            </a:rPr>
            <a:t>Kompleksowy proces wyprowadzania </a:t>
          </a:r>
          <a:br>
            <a:rPr lang="pl-PL" sz="1800" b="1" dirty="0" smtClean="0">
              <a:latin typeface="Calibri" pitchFamily="34" charset="0"/>
            </a:rPr>
          </a:br>
          <a:r>
            <a:rPr lang="pl-PL" sz="1800" b="1" dirty="0" smtClean="0">
              <a:latin typeface="Calibri" pitchFamily="34" charset="0"/>
            </a:rPr>
            <a:t>ze stanu kryzysowego obszarów zdegradowanych poprzez działania całościowe integrujące interwencję na rzecz społeczności lokalnej, przestrzeni </a:t>
          </a:r>
          <a:br>
            <a:rPr lang="pl-PL" sz="1800" b="1" dirty="0" smtClean="0">
              <a:latin typeface="Calibri" pitchFamily="34" charset="0"/>
            </a:rPr>
          </a:br>
          <a:r>
            <a:rPr lang="pl-PL" sz="1800" b="1" dirty="0" smtClean="0">
              <a:latin typeface="Calibri" pitchFamily="34" charset="0"/>
            </a:rPr>
            <a:t>i lokalnej gospodarki, skoncentrowane terytorialnie i prowadzone w sposób zaplanowany oraz zintegrowany poprzez programy rewitalizacji. </a:t>
          </a:r>
          <a:endParaRPr lang="pl-PL" sz="1800" b="1" dirty="0">
            <a:latin typeface="Calibri" pitchFamily="34" charset="0"/>
          </a:endParaRPr>
        </a:p>
      </dgm:t>
    </dgm:pt>
    <dgm:pt modelId="{60154F4E-6DA1-4FE4-9611-59493C027352}" type="parTrans" cxnId="{20D5117A-05AD-4120-84E4-3AAA9E66644A}">
      <dgm:prSet/>
      <dgm:spPr/>
      <dgm:t>
        <a:bodyPr/>
        <a:lstStyle/>
        <a:p>
          <a:endParaRPr lang="pl-PL"/>
        </a:p>
      </dgm:t>
    </dgm:pt>
    <dgm:pt modelId="{2F71839D-7397-4CBA-B04C-B47872113AEA}" type="sibTrans" cxnId="{20D5117A-05AD-4120-84E4-3AAA9E66644A}">
      <dgm:prSet/>
      <dgm:spPr/>
      <dgm:t>
        <a:bodyPr/>
        <a:lstStyle/>
        <a:p>
          <a:endParaRPr lang="pl-PL"/>
        </a:p>
      </dgm:t>
    </dgm:pt>
    <dgm:pt modelId="{4E0AB2CA-C9FD-41E3-8B18-1E7EC6A88200}" type="pres">
      <dgm:prSet presAssocID="{2507B272-DD23-4975-B25C-D35E25F9D134}" presName="Name0" presStyleCnt="0">
        <dgm:presLayoutVars>
          <dgm:dir/>
          <dgm:animLvl val="lvl"/>
          <dgm:resizeHandles val="exact"/>
        </dgm:presLayoutVars>
      </dgm:prSet>
      <dgm:spPr/>
      <dgm:t>
        <a:bodyPr/>
        <a:lstStyle/>
        <a:p>
          <a:endParaRPr lang="pl-PL"/>
        </a:p>
      </dgm:t>
    </dgm:pt>
    <dgm:pt modelId="{133427CB-9F77-4230-A1C6-D60A30EAC28F}" type="pres">
      <dgm:prSet presAssocID="{0537FDC8-7482-414E-A8B1-E7E8DD3EE069}" presName="linNode" presStyleCnt="0"/>
      <dgm:spPr/>
    </dgm:pt>
    <dgm:pt modelId="{C03EE601-74E8-4508-83B0-72E2FB6BA773}" type="pres">
      <dgm:prSet presAssocID="{0537FDC8-7482-414E-A8B1-E7E8DD3EE069}" presName="parentText" presStyleLbl="node1" presStyleIdx="0" presStyleCnt="1" custLinFactNeighborX="223" custLinFactNeighborY="-3521">
        <dgm:presLayoutVars>
          <dgm:chMax val="1"/>
          <dgm:bulletEnabled val="1"/>
        </dgm:presLayoutVars>
      </dgm:prSet>
      <dgm:spPr/>
      <dgm:t>
        <a:bodyPr/>
        <a:lstStyle/>
        <a:p>
          <a:endParaRPr lang="pl-PL"/>
        </a:p>
      </dgm:t>
    </dgm:pt>
    <dgm:pt modelId="{BDE03D44-A23B-4931-97C5-6446B58DCBB3}" type="pres">
      <dgm:prSet presAssocID="{0537FDC8-7482-414E-A8B1-E7E8DD3EE069}" presName="descendantText" presStyleLbl="alignAccFollowNode1" presStyleIdx="0" presStyleCnt="1" custScaleY="226854">
        <dgm:presLayoutVars>
          <dgm:bulletEnabled val="1"/>
        </dgm:presLayoutVars>
      </dgm:prSet>
      <dgm:spPr/>
      <dgm:t>
        <a:bodyPr/>
        <a:lstStyle/>
        <a:p>
          <a:endParaRPr lang="pl-PL"/>
        </a:p>
      </dgm:t>
    </dgm:pt>
  </dgm:ptLst>
  <dgm:cxnLst>
    <dgm:cxn modelId="{EA519E8D-5079-4DEA-8E21-35AEBDE80978}" type="presOf" srcId="{3F769122-BD52-4CD4-B1F4-147073D3830F}" destId="{BDE03D44-A23B-4931-97C5-6446B58DCBB3}" srcOrd="0" destOrd="0" presId="urn:microsoft.com/office/officeart/2005/8/layout/vList5"/>
    <dgm:cxn modelId="{4B81A468-34FD-41DD-9E2E-1E4F1BC2E9F6}" srcId="{2507B272-DD23-4975-B25C-D35E25F9D134}" destId="{0537FDC8-7482-414E-A8B1-E7E8DD3EE069}" srcOrd="0" destOrd="0" parTransId="{B8B93F07-0F1A-4B6B-AD5C-25C361377CCF}" sibTransId="{774C6DC6-8829-4EB3-A449-5733ACE8E8DE}"/>
    <dgm:cxn modelId="{762F8DD5-0CEC-4225-B34A-B7D42D2E46BB}" type="presOf" srcId="{0537FDC8-7482-414E-A8B1-E7E8DD3EE069}" destId="{C03EE601-74E8-4508-83B0-72E2FB6BA773}" srcOrd="0" destOrd="0" presId="urn:microsoft.com/office/officeart/2005/8/layout/vList5"/>
    <dgm:cxn modelId="{A2890DF2-DC65-4D66-AE3C-C1FFFDDF2BD6}" type="presOf" srcId="{2507B272-DD23-4975-B25C-D35E25F9D134}" destId="{4E0AB2CA-C9FD-41E3-8B18-1E7EC6A88200}" srcOrd="0" destOrd="0" presId="urn:microsoft.com/office/officeart/2005/8/layout/vList5"/>
    <dgm:cxn modelId="{20D5117A-05AD-4120-84E4-3AAA9E66644A}" srcId="{0537FDC8-7482-414E-A8B1-E7E8DD3EE069}" destId="{3F769122-BD52-4CD4-B1F4-147073D3830F}" srcOrd="0" destOrd="0" parTransId="{60154F4E-6DA1-4FE4-9611-59493C027352}" sibTransId="{2F71839D-7397-4CBA-B04C-B47872113AEA}"/>
    <dgm:cxn modelId="{B3E948FF-2FA4-4D37-B12C-1FAE1E305DBB}" type="presParOf" srcId="{4E0AB2CA-C9FD-41E3-8B18-1E7EC6A88200}" destId="{133427CB-9F77-4230-A1C6-D60A30EAC28F}" srcOrd="0" destOrd="0" presId="urn:microsoft.com/office/officeart/2005/8/layout/vList5"/>
    <dgm:cxn modelId="{DABFF021-5341-49A3-A186-D96CA1783DE5}" type="presParOf" srcId="{133427CB-9F77-4230-A1C6-D60A30EAC28F}" destId="{C03EE601-74E8-4508-83B0-72E2FB6BA773}" srcOrd="0" destOrd="0" presId="urn:microsoft.com/office/officeart/2005/8/layout/vList5"/>
    <dgm:cxn modelId="{B22C6E6C-DAD1-4F4C-BA22-615A0D22B694}" type="presParOf" srcId="{133427CB-9F77-4230-A1C6-D60A30EAC28F}" destId="{BDE03D44-A23B-4931-97C5-6446B58DCBB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DA0D934-D400-49A3-8FD1-54179F90E36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E5665474-9715-40F8-A376-65AE3E536DE8}">
      <dgm:prSet phldrT="[Tekst]" custT="1"/>
      <dgm:spPr>
        <a:solidFill>
          <a:srgbClr val="FF0000"/>
        </a:solidFill>
      </dgm:spPr>
      <dgm:t>
        <a:bodyPr/>
        <a:lstStyle/>
        <a:p>
          <a:r>
            <a:rPr lang="pl-PL" sz="1900" b="0" baseline="0" dirty="0" smtClean="0">
              <a:latin typeface="Calibri" pitchFamily="34" charset="0"/>
            </a:rPr>
            <a:t>- Nierównomierny rozwój i aktywność obywatelska.</a:t>
          </a:r>
          <a:endParaRPr lang="pl-PL" sz="1900" b="0" baseline="0" dirty="0">
            <a:latin typeface="Calibri" pitchFamily="34" charset="0"/>
          </a:endParaRPr>
        </a:p>
      </dgm:t>
    </dgm:pt>
    <dgm:pt modelId="{F5D2B822-9AF0-4A98-995A-62F2F73B4BBF}" type="parTrans" cxnId="{7DD101F3-4C91-4015-8DE7-6062181F1F6A}">
      <dgm:prSet/>
      <dgm:spPr/>
      <dgm:t>
        <a:bodyPr/>
        <a:lstStyle/>
        <a:p>
          <a:endParaRPr lang="pl-PL"/>
        </a:p>
      </dgm:t>
    </dgm:pt>
    <dgm:pt modelId="{53278407-3522-42FA-9565-2255244008F5}" type="sibTrans" cxnId="{7DD101F3-4C91-4015-8DE7-6062181F1F6A}">
      <dgm:prSet/>
      <dgm:spPr/>
      <dgm:t>
        <a:bodyPr/>
        <a:lstStyle/>
        <a:p>
          <a:endParaRPr lang="pl-PL"/>
        </a:p>
      </dgm:t>
    </dgm:pt>
    <dgm:pt modelId="{A3833251-D4DA-47B8-962B-3243FED904E7}">
      <dgm:prSet phldrT="[Tekst]" custT="1"/>
      <dgm:spPr>
        <a:solidFill>
          <a:srgbClr val="FF0000"/>
        </a:solidFill>
      </dgm:spPr>
      <dgm:t>
        <a:bodyPr/>
        <a:lstStyle/>
        <a:p>
          <a:r>
            <a:rPr lang="pl-PL" sz="1900" b="0" baseline="0" dirty="0" smtClean="0">
              <a:latin typeface="Calibri" pitchFamily="34" charset="0"/>
            </a:rPr>
            <a:t>- Duże uzależnienie gospodarcze od rolnictwa.</a:t>
          </a:r>
          <a:endParaRPr lang="pl-PL" sz="1900" b="0" baseline="0" dirty="0">
            <a:latin typeface="Calibri" pitchFamily="34" charset="0"/>
          </a:endParaRPr>
        </a:p>
      </dgm:t>
    </dgm:pt>
    <dgm:pt modelId="{35836A48-8DCB-4639-B115-3A986CD241F8}" type="parTrans" cxnId="{5BA3CA33-1642-4C73-97F5-3970A7DB98F4}">
      <dgm:prSet/>
      <dgm:spPr/>
      <dgm:t>
        <a:bodyPr/>
        <a:lstStyle/>
        <a:p>
          <a:endParaRPr lang="pl-PL"/>
        </a:p>
      </dgm:t>
    </dgm:pt>
    <dgm:pt modelId="{EB50F059-44E4-4388-A7E4-F1DD7A482AFD}" type="sibTrans" cxnId="{5BA3CA33-1642-4C73-97F5-3970A7DB98F4}">
      <dgm:prSet/>
      <dgm:spPr/>
      <dgm:t>
        <a:bodyPr/>
        <a:lstStyle/>
        <a:p>
          <a:endParaRPr lang="pl-PL"/>
        </a:p>
      </dgm:t>
    </dgm:pt>
    <dgm:pt modelId="{9260BEDF-91C7-4EEF-A295-0BAA22BAFCAA}">
      <dgm:prSet phldrT="[Tekst]" custT="1"/>
      <dgm:spPr>
        <a:solidFill>
          <a:srgbClr val="FF0000"/>
        </a:solidFill>
      </dgm:spPr>
      <dgm:t>
        <a:bodyPr/>
        <a:lstStyle/>
        <a:p>
          <a:r>
            <a:rPr lang="pl-PL" sz="1900" b="0" dirty="0" smtClean="0">
              <a:latin typeface="Calibri" pitchFamily="34" charset="0"/>
            </a:rPr>
            <a:t> - Brak rozwiniętej infrastruktury w zakresie kanalizacji.</a:t>
          </a:r>
          <a:endParaRPr lang="pl-PL" sz="1900" b="0" baseline="0" dirty="0">
            <a:latin typeface="Calibri" pitchFamily="34" charset="0"/>
          </a:endParaRPr>
        </a:p>
      </dgm:t>
    </dgm:pt>
    <dgm:pt modelId="{3BAC6670-68E4-48A6-A38A-8F0E429C239E}" type="parTrans" cxnId="{7B183A18-0213-41A7-8F01-AE2623882A47}">
      <dgm:prSet/>
      <dgm:spPr/>
      <dgm:t>
        <a:bodyPr/>
        <a:lstStyle/>
        <a:p>
          <a:endParaRPr lang="pl-PL"/>
        </a:p>
      </dgm:t>
    </dgm:pt>
    <dgm:pt modelId="{1AC0E120-D519-475C-9D0E-964D76CEB960}" type="sibTrans" cxnId="{7B183A18-0213-41A7-8F01-AE2623882A47}">
      <dgm:prSet/>
      <dgm:spPr/>
      <dgm:t>
        <a:bodyPr/>
        <a:lstStyle/>
        <a:p>
          <a:endParaRPr lang="pl-PL"/>
        </a:p>
      </dgm:t>
    </dgm:pt>
    <dgm:pt modelId="{DAA83D08-1E68-4209-A253-ABF14C6C308D}">
      <dgm:prSet custT="1"/>
      <dgm:spPr>
        <a:solidFill>
          <a:srgbClr val="FF0000"/>
        </a:solidFill>
      </dgm:spPr>
      <dgm:t>
        <a:bodyPr/>
        <a:lstStyle/>
        <a:p>
          <a:r>
            <a:rPr lang="pl-PL" sz="1900" b="0" baseline="0" dirty="0" smtClean="0">
              <a:latin typeface="Calibri" pitchFamily="34" charset="0"/>
            </a:rPr>
            <a:t> - Brak infrastruktury pomocowej (np. dziennych domów pobytu)</a:t>
          </a:r>
          <a:endParaRPr lang="pl-PL" sz="1900" b="0" baseline="0" dirty="0">
            <a:latin typeface="Calibri" pitchFamily="34" charset="0"/>
          </a:endParaRPr>
        </a:p>
      </dgm:t>
    </dgm:pt>
    <dgm:pt modelId="{DAC32042-54DF-400B-BC6C-DD47EE0DDB93}" type="sibTrans" cxnId="{E86AB6E0-664B-4090-95BB-C7145D0B3662}">
      <dgm:prSet/>
      <dgm:spPr/>
      <dgm:t>
        <a:bodyPr/>
        <a:lstStyle/>
        <a:p>
          <a:endParaRPr lang="pl-PL"/>
        </a:p>
      </dgm:t>
    </dgm:pt>
    <dgm:pt modelId="{5275D7EF-F681-49CA-B01E-80201B558124}" type="parTrans" cxnId="{E86AB6E0-664B-4090-95BB-C7145D0B3662}">
      <dgm:prSet/>
      <dgm:spPr/>
      <dgm:t>
        <a:bodyPr/>
        <a:lstStyle/>
        <a:p>
          <a:endParaRPr lang="pl-PL"/>
        </a:p>
      </dgm:t>
    </dgm:pt>
    <dgm:pt modelId="{86B276D1-EAA7-4DBA-91A3-90233DAD0B8C}" type="pres">
      <dgm:prSet presAssocID="{7DA0D934-D400-49A3-8FD1-54179F90E366}" presName="linear" presStyleCnt="0">
        <dgm:presLayoutVars>
          <dgm:dir/>
          <dgm:animLvl val="lvl"/>
          <dgm:resizeHandles val="exact"/>
        </dgm:presLayoutVars>
      </dgm:prSet>
      <dgm:spPr/>
      <dgm:t>
        <a:bodyPr/>
        <a:lstStyle/>
        <a:p>
          <a:endParaRPr lang="pl-PL"/>
        </a:p>
      </dgm:t>
    </dgm:pt>
    <dgm:pt modelId="{D8B56F69-5152-4E0A-9E89-54754A431537}" type="pres">
      <dgm:prSet presAssocID="{E5665474-9715-40F8-A376-65AE3E536DE8}" presName="parentLin" presStyleCnt="0"/>
      <dgm:spPr/>
    </dgm:pt>
    <dgm:pt modelId="{7493CED1-B0B4-43B0-9EFE-C279075D8271}" type="pres">
      <dgm:prSet presAssocID="{E5665474-9715-40F8-A376-65AE3E536DE8}" presName="parentLeftMargin" presStyleLbl="node1" presStyleIdx="0" presStyleCnt="4"/>
      <dgm:spPr/>
      <dgm:t>
        <a:bodyPr/>
        <a:lstStyle/>
        <a:p>
          <a:endParaRPr lang="pl-PL"/>
        </a:p>
      </dgm:t>
    </dgm:pt>
    <dgm:pt modelId="{249C2E50-D566-43F4-B98C-3E75E08F36A5}" type="pres">
      <dgm:prSet presAssocID="{E5665474-9715-40F8-A376-65AE3E536DE8}" presName="parentText" presStyleLbl="node1" presStyleIdx="0" presStyleCnt="4" custScaleY="107342" custLinFactNeighborX="2330" custLinFactNeighborY="4331">
        <dgm:presLayoutVars>
          <dgm:chMax val="0"/>
          <dgm:bulletEnabled val="1"/>
        </dgm:presLayoutVars>
      </dgm:prSet>
      <dgm:spPr/>
      <dgm:t>
        <a:bodyPr/>
        <a:lstStyle/>
        <a:p>
          <a:endParaRPr lang="pl-PL"/>
        </a:p>
      </dgm:t>
    </dgm:pt>
    <dgm:pt modelId="{5EE61BDB-0602-4DE5-A9E4-54C45BB32EC0}" type="pres">
      <dgm:prSet presAssocID="{E5665474-9715-40F8-A376-65AE3E536DE8}" presName="negativeSpace" presStyleCnt="0"/>
      <dgm:spPr/>
    </dgm:pt>
    <dgm:pt modelId="{05CB6AC3-1DB5-4436-AC87-8FDDEEF30ACD}" type="pres">
      <dgm:prSet presAssocID="{E5665474-9715-40F8-A376-65AE3E536DE8}" presName="childText" presStyleLbl="conFgAcc1" presStyleIdx="0" presStyleCnt="4">
        <dgm:presLayoutVars>
          <dgm:bulletEnabled val="1"/>
        </dgm:presLayoutVars>
      </dgm:prSet>
      <dgm:spPr/>
    </dgm:pt>
    <dgm:pt modelId="{7FBAE4BE-899D-4360-9B75-6C7E7597F032}" type="pres">
      <dgm:prSet presAssocID="{53278407-3522-42FA-9565-2255244008F5}" presName="spaceBetweenRectangles" presStyleCnt="0"/>
      <dgm:spPr/>
    </dgm:pt>
    <dgm:pt modelId="{F807C59E-1CA9-48B6-8AE6-4F7F94B1E52A}" type="pres">
      <dgm:prSet presAssocID="{A3833251-D4DA-47B8-962B-3243FED904E7}" presName="parentLin" presStyleCnt="0"/>
      <dgm:spPr/>
    </dgm:pt>
    <dgm:pt modelId="{1C384E26-6D2F-4B2D-AD78-937BFE9124BB}" type="pres">
      <dgm:prSet presAssocID="{A3833251-D4DA-47B8-962B-3243FED904E7}" presName="parentLeftMargin" presStyleLbl="node1" presStyleIdx="0" presStyleCnt="4"/>
      <dgm:spPr/>
      <dgm:t>
        <a:bodyPr/>
        <a:lstStyle/>
        <a:p>
          <a:endParaRPr lang="pl-PL"/>
        </a:p>
      </dgm:t>
    </dgm:pt>
    <dgm:pt modelId="{FF59F796-A33D-47A9-9E07-E0C904F33972}" type="pres">
      <dgm:prSet presAssocID="{A3833251-D4DA-47B8-962B-3243FED904E7}" presName="parentText" presStyleLbl="node1" presStyleIdx="1" presStyleCnt="4">
        <dgm:presLayoutVars>
          <dgm:chMax val="0"/>
          <dgm:bulletEnabled val="1"/>
        </dgm:presLayoutVars>
      </dgm:prSet>
      <dgm:spPr/>
      <dgm:t>
        <a:bodyPr/>
        <a:lstStyle/>
        <a:p>
          <a:endParaRPr lang="pl-PL"/>
        </a:p>
      </dgm:t>
    </dgm:pt>
    <dgm:pt modelId="{A1F23624-E2A0-44D0-87DF-9A86E9C5F45E}" type="pres">
      <dgm:prSet presAssocID="{A3833251-D4DA-47B8-962B-3243FED904E7}" presName="negativeSpace" presStyleCnt="0"/>
      <dgm:spPr/>
    </dgm:pt>
    <dgm:pt modelId="{B8188C92-DD50-4099-AD47-2541D3117517}" type="pres">
      <dgm:prSet presAssocID="{A3833251-D4DA-47B8-962B-3243FED904E7}" presName="childText" presStyleLbl="conFgAcc1" presStyleIdx="1" presStyleCnt="4">
        <dgm:presLayoutVars>
          <dgm:bulletEnabled val="1"/>
        </dgm:presLayoutVars>
      </dgm:prSet>
      <dgm:spPr/>
    </dgm:pt>
    <dgm:pt modelId="{BBBA410A-C589-47FE-AE88-368199523502}" type="pres">
      <dgm:prSet presAssocID="{EB50F059-44E4-4388-A7E4-F1DD7A482AFD}" presName="spaceBetweenRectangles" presStyleCnt="0"/>
      <dgm:spPr/>
    </dgm:pt>
    <dgm:pt modelId="{6C4DDAFF-E384-4C7F-B52E-1256725C3205}" type="pres">
      <dgm:prSet presAssocID="{9260BEDF-91C7-4EEF-A295-0BAA22BAFCAA}" presName="parentLin" presStyleCnt="0"/>
      <dgm:spPr/>
    </dgm:pt>
    <dgm:pt modelId="{8D4DDC1C-0CF3-47C7-89FB-F14917EA215B}" type="pres">
      <dgm:prSet presAssocID="{9260BEDF-91C7-4EEF-A295-0BAA22BAFCAA}" presName="parentLeftMargin" presStyleLbl="node1" presStyleIdx="1" presStyleCnt="4"/>
      <dgm:spPr/>
      <dgm:t>
        <a:bodyPr/>
        <a:lstStyle/>
        <a:p>
          <a:endParaRPr lang="pl-PL"/>
        </a:p>
      </dgm:t>
    </dgm:pt>
    <dgm:pt modelId="{89A6E160-6E07-4876-A943-0BEC8387841E}" type="pres">
      <dgm:prSet presAssocID="{9260BEDF-91C7-4EEF-A295-0BAA22BAFCAA}" presName="parentText" presStyleLbl="node1" presStyleIdx="2" presStyleCnt="4" custScaleY="99501">
        <dgm:presLayoutVars>
          <dgm:chMax val="0"/>
          <dgm:bulletEnabled val="1"/>
        </dgm:presLayoutVars>
      </dgm:prSet>
      <dgm:spPr/>
      <dgm:t>
        <a:bodyPr/>
        <a:lstStyle/>
        <a:p>
          <a:endParaRPr lang="pl-PL"/>
        </a:p>
      </dgm:t>
    </dgm:pt>
    <dgm:pt modelId="{1876E494-33A1-4A61-9732-281042D22EB2}" type="pres">
      <dgm:prSet presAssocID="{9260BEDF-91C7-4EEF-A295-0BAA22BAFCAA}" presName="negativeSpace" presStyleCnt="0"/>
      <dgm:spPr/>
    </dgm:pt>
    <dgm:pt modelId="{D2AE8687-66F6-4975-ABC8-2C2E803D6211}" type="pres">
      <dgm:prSet presAssocID="{9260BEDF-91C7-4EEF-A295-0BAA22BAFCAA}" presName="childText" presStyleLbl="conFgAcc1" presStyleIdx="2" presStyleCnt="4">
        <dgm:presLayoutVars>
          <dgm:bulletEnabled val="1"/>
        </dgm:presLayoutVars>
      </dgm:prSet>
      <dgm:spPr/>
    </dgm:pt>
    <dgm:pt modelId="{E8258CC8-98FC-482D-A850-E50EB2C61959}" type="pres">
      <dgm:prSet presAssocID="{1AC0E120-D519-475C-9D0E-964D76CEB960}" presName="spaceBetweenRectangles" presStyleCnt="0"/>
      <dgm:spPr/>
    </dgm:pt>
    <dgm:pt modelId="{0B37975D-4078-48CB-B3FC-CD063C7BCB3B}" type="pres">
      <dgm:prSet presAssocID="{DAA83D08-1E68-4209-A253-ABF14C6C308D}" presName="parentLin" presStyleCnt="0"/>
      <dgm:spPr/>
    </dgm:pt>
    <dgm:pt modelId="{569C0739-F674-4AB4-8713-79756E9A4C0A}" type="pres">
      <dgm:prSet presAssocID="{DAA83D08-1E68-4209-A253-ABF14C6C308D}" presName="parentLeftMargin" presStyleLbl="node1" presStyleIdx="2" presStyleCnt="4"/>
      <dgm:spPr/>
      <dgm:t>
        <a:bodyPr/>
        <a:lstStyle/>
        <a:p>
          <a:endParaRPr lang="pl-PL"/>
        </a:p>
      </dgm:t>
    </dgm:pt>
    <dgm:pt modelId="{5FB2794E-06FB-43EC-8789-7F82BB510946}" type="pres">
      <dgm:prSet presAssocID="{DAA83D08-1E68-4209-A253-ABF14C6C308D}" presName="parentText" presStyleLbl="node1" presStyleIdx="3" presStyleCnt="4">
        <dgm:presLayoutVars>
          <dgm:chMax val="0"/>
          <dgm:bulletEnabled val="1"/>
        </dgm:presLayoutVars>
      </dgm:prSet>
      <dgm:spPr/>
      <dgm:t>
        <a:bodyPr/>
        <a:lstStyle/>
        <a:p>
          <a:endParaRPr lang="pl-PL"/>
        </a:p>
      </dgm:t>
    </dgm:pt>
    <dgm:pt modelId="{5EF47CA4-D09C-4DAF-BEF1-0C260B95EC3A}" type="pres">
      <dgm:prSet presAssocID="{DAA83D08-1E68-4209-A253-ABF14C6C308D}" presName="negativeSpace" presStyleCnt="0"/>
      <dgm:spPr/>
    </dgm:pt>
    <dgm:pt modelId="{614A5F3A-9B3E-4FA3-A11A-7DBB44CE01AC}" type="pres">
      <dgm:prSet presAssocID="{DAA83D08-1E68-4209-A253-ABF14C6C308D}" presName="childText" presStyleLbl="conFgAcc1" presStyleIdx="3" presStyleCnt="4">
        <dgm:presLayoutVars>
          <dgm:bulletEnabled val="1"/>
        </dgm:presLayoutVars>
      </dgm:prSet>
      <dgm:spPr/>
    </dgm:pt>
  </dgm:ptLst>
  <dgm:cxnLst>
    <dgm:cxn modelId="{5BA3CA33-1642-4C73-97F5-3970A7DB98F4}" srcId="{7DA0D934-D400-49A3-8FD1-54179F90E366}" destId="{A3833251-D4DA-47B8-962B-3243FED904E7}" srcOrd="1" destOrd="0" parTransId="{35836A48-8DCB-4639-B115-3A986CD241F8}" sibTransId="{EB50F059-44E4-4388-A7E4-F1DD7A482AFD}"/>
    <dgm:cxn modelId="{4A28178E-D80E-4BC7-871C-48D205C369AF}" type="presOf" srcId="{9260BEDF-91C7-4EEF-A295-0BAA22BAFCAA}" destId="{89A6E160-6E07-4876-A943-0BEC8387841E}" srcOrd="1" destOrd="0" presId="urn:microsoft.com/office/officeart/2005/8/layout/list1"/>
    <dgm:cxn modelId="{7B183A18-0213-41A7-8F01-AE2623882A47}" srcId="{7DA0D934-D400-49A3-8FD1-54179F90E366}" destId="{9260BEDF-91C7-4EEF-A295-0BAA22BAFCAA}" srcOrd="2" destOrd="0" parTransId="{3BAC6670-68E4-48A6-A38A-8F0E429C239E}" sibTransId="{1AC0E120-D519-475C-9D0E-964D76CEB960}"/>
    <dgm:cxn modelId="{C6219225-0F76-4A9C-A24A-A1DFC64DD9AF}" type="presOf" srcId="{DAA83D08-1E68-4209-A253-ABF14C6C308D}" destId="{569C0739-F674-4AB4-8713-79756E9A4C0A}" srcOrd="0" destOrd="0" presId="urn:microsoft.com/office/officeart/2005/8/layout/list1"/>
    <dgm:cxn modelId="{E86AB6E0-664B-4090-95BB-C7145D0B3662}" srcId="{7DA0D934-D400-49A3-8FD1-54179F90E366}" destId="{DAA83D08-1E68-4209-A253-ABF14C6C308D}" srcOrd="3" destOrd="0" parTransId="{5275D7EF-F681-49CA-B01E-80201B558124}" sibTransId="{DAC32042-54DF-400B-BC6C-DD47EE0DDB93}"/>
    <dgm:cxn modelId="{B336F081-243A-4598-B905-150DDD3E64C9}" type="presOf" srcId="{E5665474-9715-40F8-A376-65AE3E536DE8}" destId="{249C2E50-D566-43F4-B98C-3E75E08F36A5}" srcOrd="1" destOrd="0" presId="urn:microsoft.com/office/officeart/2005/8/layout/list1"/>
    <dgm:cxn modelId="{C0A9F681-58F7-415A-BF74-F11281BDA1BC}" type="presOf" srcId="{7DA0D934-D400-49A3-8FD1-54179F90E366}" destId="{86B276D1-EAA7-4DBA-91A3-90233DAD0B8C}" srcOrd="0" destOrd="0" presId="urn:microsoft.com/office/officeart/2005/8/layout/list1"/>
    <dgm:cxn modelId="{928E53BD-76B1-4F0A-92D5-2D86A793D4D3}" type="presOf" srcId="{E5665474-9715-40F8-A376-65AE3E536DE8}" destId="{7493CED1-B0B4-43B0-9EFE-C279075D8271}" srcOrd="0" destOrd="0" presId="urn:microsoft.com/office/officeart/2005/8/layout/list1"/>
    <dgm:cxn modelId="{69E65EDE-B1A6-45C1-8182-63B4B09549B1}" type="presOf" srcId="{9260BEDF-91C7-4EEF-A295-0BAA22BAFCAA}" destId="{8D4DDC1C-0CF3-47C7-89FB-F14917EA215B}" srcOrd="0" destOrd="0" presId="urn:microsoft.com/office/officeart/2005/8/layout/list1"/>
    <dgm:cxn modelId="{373452D1-0BA0-4412-A77A-C76EA6AD98C8}" type="presOf" srcId="{DAA83D08-1E68-4209-A253-ABF14C6C308D}" destId="{5FB2794E-06FB-43EC-8789-7F82BB510946}" srcOrd="1" destOrd="0" presId="urn:microsoft.com/office/officeart/2005/8/layout/list1"/>
    <dgm:cxn modelId="{74604D57-9671-4123-94F0-613528DC2134}" type="presOf" srcId="{A3833251-D4DA-47B8-962B-3243FED904E7}" destId="{FF59F796-A33D-47A9-9E07-E0C904F33972}" srcOrd="1" destOrd="0" presId="urn:microsoft.com/office/officeart/2005/8/layout/list1"/>
    <dgm:cxn modelId="{7DD101F3-4C91-4015-8DE7-6062181F1F6A}" srcId="{7DA0D934-D400-49A3-8FD1-54179F90E366}" destId="{E5665474-9715-40F8-A376-65AE3E536DE8}" srcOrd="0" destOrd="0" parTransId="{F5D2B822-9AF0-4A98-995A-62F2F73B4BBF}" sibTransId="{53278407-3522-42FA-9565-2255244008F5}"/>
    <dgm:cxn modelId="{9F97CBA4-021F-4CDA-9BF0-89A889669B17}" type="presOf" srcId="{A3833251-D4DA-47B8-962B-3243FED904E7}" destId="{1C384E26-6D2F-4B2D-AD78-937BFE9124BB}" srcOrd="0" destOrd="0" presId="urn:microsoft.com/office/officeart/2005/8/layout/list1"/>
    <dgm:cxn modelId="{C002DF78-A57A-40CF-8156-3E8E2FD3534F}" type="presParOf" srcId="{86B276D1-EAA7-4DBA-91A3-90233DAD0B8C}" destId="{D8B56F69-5152-4E0A-9E89-54754A431537}" srcOrd="0" destOrd="0" presId="urn:microsoft.com/office/officeart/2005/8/layout/list1"/>
    <dgm:cxn modelId="{1436E1F3-0E52-440D-8231-2344F174354A}" type="presParOf" srcId="{D8B56F69-5152-4E0A-9E89-54754A431537}" destId="{7493CED1-B0B4-43B0-9EFE-C279075D8271}" srcOrd="0" destOrd="0" presId="urn:microsoft.com/office/officeart/2005/8/layout/list1"/>
    <dgm:cxn modelId="{534605F9-B4E2-4EEA-882A-FA8CED7CE22A}" type="presParOf" srcId="{D8B56F69-5152-4E0A-9E89-54754A431537}" destId="{249C2E50-D566-43F4-B98C-3E75E08F36A5}" srcOrd="1" destOrd="0" presId="urn:microsoft.com/office/officeart/2005/8/layout/list1"/>
    <dgm:cxn modelId="{CCB44918-1D96-4524-8EBB-DCCA53FECAF6}" type="presParOf" srcId="{86B276D1-EAA7-4DBA-91A3-90233DAD0B8C}" destId="{5EE61BDB-0602-4DE5-A9E4-54C45BB32EC0}" srcOrd="1" destOrd="0" presId="urn:microsoft.com/office/officeart/2005/8/layout/list1"/>
    <dgm:cxn modelId="{58BB4B12-6B92-48F9-B5B5-87521A422EA5}" type="presParOf" srcId="{86B276D1-EAA7-4DBA-91A3-90233DAD0B8C}" destId="{05CB6AC3-1DB5-4436-AC87-8FDDEEF30ACD}" srcOrd="2" destOrd="0" presId="urn:microsoft.com/office/officeart/2005/8/layout/list1"/>
    <dgm:cxn modelId="{1B237C8A-B4D9-408B-B480-FCA209DD61CE}" type="presParOf" srcId="{86B276D1-EAA7-4DBA-91A3-90233DAD0B8C}" destId="{7FBAE4BE-899D-4360-9B75-6C7E7597F032}" srcOrd="3" destOrd="0" presId="urn:microsoft.com/office/officeart/2005/8/layout/list1"/>
    <dgm:cxn modelId="{0F4C4EEF-E306-433C-9B03-F0BCC9FCEB6D}" type="presParOf" srcId="{86B276D1-EAA7-4DBA-91A3-90233DAD0B8C}" destId="{F807C59E-1CA9-48B6-8AE6-4F7F94B1E52A}" srcOrd="4" destOrd="0" presId="urn:microsoft.com/office/officeart/2005/8/layout/list1"/>
    <dgm:cxn modelId="{00057F2D-D589-4829-983F-2D058FC4DAB7}" type="presParOf" srcId="{F807C59E-1CA9-48B6-8AE6-4F7F94B1E52A}" destId="{1C384E26-6D2F-4B2D-AD78-937BFE9124BB}" srcOrd="0" destOrd="0" presId="urn:microsoft.com/office/officeart/2005/8/layout/list1"/>
    <dgm:cxn modelId="{5870502E-BA0F-461B-B7C3-DBEE1871FCA5}" type="presParOf" srcId="{F807C59E-1CA9-48B6-8AE6-4F7F94B1E52A}" destId="{FF59F796-A33D-47A9-9E07-E0C904F33972}" srcOrd="1" destOrd="0" presId="urn:microsoft.com/office/officeart/2005/8/layout/list1"/>
    <dgm:cxn modelId="{D006788C-60B6-48A0-987F-91151CBFE5A7}" type="presParOf" srcId="{86B276D1-EAA7-4DBA-91A3-90233DAD0B8C}" destId="{A1F23624-E2A0-44D0-87DF-9A86E9C5F45E}" srcOrd="5" destOrd="0" presId="urn:microsoft.com/office/officeart/2005/8/layout/list1"/>
    <dgm:cxn modelId="{3C915CBF-C2E0-4CCB-BA15-BB3732F85AC3}" type="presParOf" srcId="{86B276D1-EAA7-4DBA-91A3-90233DAD0B8C}" destId="{B8188C92-DD50-4099-AD47-2541D3117517}" srcOrd="6" destOrd="0" presId="urn:microsoft.com/office/officeart/2005/8/layout/list1"/>
    <dgm:cxn modelId="{CF4D8D4D-2639-448D-AE5B-671556F50F45}" type="presParOf" srcId="{86B276D1-EAA7-4DBA-91A3-90233DAD0B8C}" destId="{BBBA410A-C589-47FE-AE88-368199523502}" srcOrd="7" destOrd="0" presId="urn:microsoft.com/office/officeart/2005/8/layout/list1"/>
    <dgm:cxn modelId="{21884689-4E96-4AC9-BF54-AF64BF002460}" type="presParOf" srcId="{86B276D1-EAA7-4DBA-91A3-90233DAD0B8C}" destId="{6C4DDAFF-E384-4C7F-B52E-1256725C3205}" srcOrd="8" destOrd="0" presId="urn:microsoft.com/office/officeart/2005/8/layout/list1"/>
    <dgm:cxn modelId="{23CB8FF2-DFDD-4A98-9147-8B9310D57653}" type="presParOf" srcId="{6C4DDAFF-E384-4C7F-B52E-1256725C3205}" destId="{8D4DDC1C-0CF3-47C7-89FB-F14917EA215B}" srcOrd="0" destOrd="0" presId="urn:microsoft.com/office/officeart/2005/8/layout/list1"/>
    <dgm:cxn modelId="{FA780372-E52B-4FFA-B255-08F182EC948B}" type="presParOf" srcId="{6C4DDAFF-E384-4C7F-B52E-1256725C3205}" destId="{89A6E160-6E07-4876-A943-0BEC8387841E}" srcOrd="1" destOrd="0" presId="urn:microsoft.com/office/officeart/2005/8/layout/list1"/>
    <dgm:cxn modelId="{B187BECB-EDD5-419D-B2F8-26EDFC432269}" type="presParOf" srcId="{86B276D1-EAA7-4DBA-91A3-90233DAD0B8C}" destId="{1876E494-33A1-4A61-9732-281042D22EB2}" srcOrd="9" destOrd="0" presId="urn:microsoft.com/office/officeart/2005/8/layout/list1"/>
    <dgm:cxn modelId="{367E041F-3429-45E9-894A-A8E55BEBE300}" type="presParOf" srcId="{86B276D1-EAA7-4DBA-91A3-90233DAD0B8C}" destId="{D2AE8687-66F6-4975-ABC8-2C2E803D6211}" srcOrd="10" destOrd="0" presId="urn:microsoft.com/office/officeart/2005/8/layout/list1"/>
    <dgm:cxn modelId="{146A6826-55F4-4ECA-85E3-B9975AA866BE}" type="presParOf" srcId="{86B276D1-EAA7-4DBA-91A3-90233DAD0B8C}" destId="{E8258CC8-98FC-482D-A850-E50EB2C61959}" srcOrd="11" destOrd="0" presId="urn:microsoft.com/office/officeart/2005/8/layout/list1"/>
    <dgm:cxn modelId="{D280AF00-821D-4C60-A063-16058C99EA9B}" type="presParOf" srcId="{86B276D1-EAA7-4DBA-91A3-90233DAD0B8C}" destId="{0B37975D-4078-48CB-B3FC-CD063C7BCB3B}" srcOrd="12" destOrd="0" presId="urn:microsoft.com/office/officeart/2005/8/layout/list1"/>
    <dgm:cxn modelId="{A598ABBF-3E1B-4615-BBE2-5A8138DB7ED8}" type="presParOf" srcId="{0B37975D-4078-48CB-B3FC-CD063C7BCB3B}" destId="{569C0739-F674-4AB4-8713-79756E9A4C0A}" srcOrd="0" destOrd="0" presId="urn:microsoft.com/office/officeart/2005/8/layout/list1"/>
    <dgm:cxn modelId="{24D80923-B997-4491-9E8E-0CE29827997A}" type="presParOf" srcId="{0B37975D-4078-48CB-B3FC-CD063C7BCB3B}" destId="{5FB2794E-06FB-43EC-8789-7F82BB510946}" srcOrd="1" destOrd="0" presId="urn:microsoft.com/office/officeart/2005/8/layout/list1"/>
    <dgm:cxn modelId="{060E79C1-A783-44D3-99CA-EF48636BB32C}" type="presParOf" srcId="{86B276D1-EAA7-4DBA-91A3-90233DAD0B8C}" destId="{5EF47CA4-D09C-4DAF-BEF1-0C260B95EC3A}" srcOrd="13" destOrd="0" presId="urn:microsoft.com/office/officeart/2005/8/layout/list1"/>
    <dgm:cxn modelId="{EE8CD869-8B06-43C0-8CCE-448EE89825F2}" type="presParOf" srcId="{86B276D1-EAA7-4DBA-91A3-90233DAD0B8C}" destId="{614A5F3A-9B3E-4FA3-A11A-7DBB44CE01AC}"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DA0D934-D400-49A3-8FD1-54179F90E36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E5665474-9715-40F8-A376-65AE3E536DE8}">
      <dgm:prSet phldrT="[Tekst]" custT="1"/>
      <dgm:spPr>
        <a:solidFill>
          <a:srgbClr val="00B050"/>
        </a:solidFill>
      </dgm:spPr>
      <dgm:t>
        <a:bodyPr/>
        <a:lstStyle/>
        <a:p>
          <a:r>
            <a:rPr lang="pl-PL" sz="1900" b="0" baseline="0" dirty="0" smtClean="0">
              <a:latin typeface="Calibri" pitchFamily="34" charset="0"/>
            </a:rPr>
            <a:t>- Korzystne warunki do wypoczynku i rozwoju agroturystyki.</a:t>
          </a:r>
          <a:endParaRPr lang="pl-PL" sz="1900" b="0" baseline="0" dirty="0">
            <a:latin typeface="Calibri" pitchFamily="34" charset="0"/>
          </a:endParaRPr>
        </a:p>
      </dgm:t>
    </dgm:pt>
    <dgm:pt modelId="{F5D2B822-9AF0-4A98-995A-62F2F73B4BBF}" type="parTrans" cxnId="{7DD101F3-4C91-4015-8DE7-6062181F1F6A}">
      <dgm:prSet/>
      <dgm:spPr/>
      <dgm:t>
        <a:bodyPr/>
        <a:lstStyle/>
        <a:p>
          <a:endParaRPr lang="pl-PL"/>
        </a:p>
      </dgm:t>
    </dgm:pt>
    <dgm:pt modelId="{53278407-3522-42FA-9565-2255244008F5}" type="sibTrans" cxnId="{7DD101F3-4C91-4015-8DE7-6062181F1F6A}">
      <dgm:prSet/>
      <dgm:spPr/>
      <dgm:t>
        <a:bodyPr/>
        <a:lstStyle/>
        <a:p>
          <a:endParaRPr lang="pl-PL"/>
        </a:p>
      </dgm:t>
    </dgm:pt>
    <dgm:pt modelId="{A3833251-D4DA-47B8-962B-3243FED904E7}">
      <dgm:prSet phldrT="[Tekst]" custT="1"/>
      <dgm:spPr>
        <a:solidFill>
          <a:srgbClr val="00B050"/>
        </a:solidFill>
      </dgm:spPr>
      <dgm:t>
        <a:bodyPr/>
        <a:lstStyle/>
        <a:p>
          <a:r>
            <a:rPr lang="pl-PL" sz="1900" b="0" baseline="0" dirty="0" smtClean="0">
              <a:latin typeface="Calibri" pitchFamily="34" charset="0"/>
            </a:rPr>
            <a:t>- Dobry stan środowiska naturalnego.</a:t>
          </a:r>
          <a:endParaRPr lang="pl-PL" sz="1900" b="0" baseline="0" dirty="0">
            <a:latin typeface="Calibri" pitchFamily="34" charset="0"/>
          </a:endParaRPr>
        </a:p>
      </dgm:t>
    </dgm:pt>
    <dgm:pt modelId="{35836A48-8DCB-4639-B115-3A986CD241F8}" type="parTrans" cxnId="{5BA3CA33-1642-4C73-97F5-3970A7DB98F4}">
      <dgm:prSet/>
      <dgm:spPr/>
      <dgm:t>
        <a:bodyPr/>
        <a:lstStyle/>
        <a:p>
          <a:endParaRPr lang="pl-PL"/>
        </a:p>
      </dgm:t>
    </dgm:pt>
    <dgm:pt modelId="{EB50F059-44E4-4388-A7E4-F1DD7A482AFD}" type="sibTrans" cxnId="{5BA3CA33-1642-4C73-97F5-3970A7DB98F4}">
      <dgm:prSet/>
      <dgm:spPr/>
      <dgm:t>
        <a:bodyPr/>
        <a:lstStyle/>
        <a:p>
          <a:endParaRPr lang="pl-PL"/>
        </a:p>
      </dgm:t>
    </dgm:pt>
    <dgm:pt modelId="{9260BEDF-91C7-4EEF-A295-0BAA22BAFCAA}">
      <dgm:prSet phldrT="[Tekst]" custT="1"/>
      <dgm:spPr>
        <a:solidFill>
          <a:srgbClr val="00B050"/>
        </a:solidFill>
      </dgm:spPr>
      <dgm:t>
        <a:bodyPr/>
        <a:lstStyle/>
        <a:p>
          <a:r>
            <a:rPr lang="pl-PL" sz="1900" b="0" baseline="0" dirty="0" smtClean="0">
              <a:latin typeface="Calibri" pitchFamily="34" charset="0"/>
            </a:rPr>
            <a:t>- Atrakcyjne zasoby przyrodnicze i kulturowe.</a:t>
          </a:r>
          <a:endParaRPr lang="pl-PL" sz="1900" b="0" baseline="0" dirty="0">
            <a:latin typeface="Calibri" pitchFamily="34" charset="0"/>
          </a:endParaRPr>
        </a:p>
      </dgm:t>
    </dgm:pt>
    <dgm:pt modelId="{3BAC6670-68E4-48A6-A38A-8F0E429C239E}" type="parTrans" cxnId="{7B183A18-0213-41A7-8F01-AE2623882A47}">
      <dgm:prSet/>
      <dgm:spPr/>
      <dgm:t>
        <a:bodyPr/>
        <a:lstStyle/>
        <a:p>
          <a:endParaRPr lang="pl-PL"/>
        </a:p>
      </dgm:t>
    </dgm:pt>
    <dgm:pt modelId="{1AC0E120-D519-475C-9D0E-964D76CEB960}" type="sibTrans" cxnId="{7B183A18-0213-41A7-8F01-AE2623882A47}">
      <dgm:prSet/>
      <dgm:spPr/>
      <dgm:t>
        <a:bodyPr/>
        <a:lstStyle/>
        <a:p>
          <a:endParaRPr lang="pl-PL"/>
        </a:p>
      </dgm:t>
    </dgm:pt>
    <dgm:pt modelId="{06EE2351-05BE-4BD4-A756-ED5B2C8D907A}">
      <dgm:prSet custT="1"/>
      <dgm:spPr>
        <a:solidFill>
          <a:srgbClr val="00B050"/>
        </a:solidFill>
      </dgm:spPr>
      <dgm:t>
        <a:bodyPr/>
        <a:lstStyle/>
        <a:p>
          <a:r>
            <a:rPr lang="pl-PL" sz="1900" b="0" baseline="0" dirty="0" smtClean="0">
              <a:latin typeface="Calibri" pitchFamily="34" charset="0"/>
            </a:rPr>
            <a:t>- Bliskość dużych ośrodków miejskich (Bydgoszcz, Toruń, Włocławek).</a:t>
          </a:r>
          <a:endParaRPr lang="pl-PL" sz="1900" b="0" baseline="0" dirty="0">
            <a:latin typeface="Calibri" pitchFamily="34" charset="0"/>
          </a:endParaRPr>
        </a:p>
      </dgm:t>
    </dgm:pt>
    <dgm:pt modelId="{6298162C-27F9-4D9F-B51D-DCEC43A7795C}" type="parTrans" cxnId="{FAD6D344-0FC1-4583-B4CD-82178AFC4B95}">
      <dgm:prSet/>
      <dgm:spPr/>
      <dgm:t>
        <a:bodyPr/>
        <a:lstStyle/>
        <a:p>
          <a:endParaRPr lang="pl-PL"/>
        </a:p>
      </dgm:t>
    </dgm:pt>
    <dgm:pt modelId="{EB6317C9-7778-49BE-98B0-CD8AF2B32BD8}" type="sibTrans" cxnId="{FAD6D344-0FC1-4583-B4CD-82178AFC4B95}">
      <dgm:prSet/>
      <dgm:spPr/>
      <dgm:t>
        <a:bodyPr/>
        <a:lstStyle/>
        <a:p>
          <a:endParaRPr lang="pl-PL"/>
        </a:p>
      </dgm:t>
    </dgm:pt>
    <dgm:pt modelId="{DAA83D08-1E68-4209-A253-ABF14C6C308D}">
      <dgm:prSet custT="1"/>
      <dgm:spPr>
        <a:solidFill>
          <a:srgbClr val="00B050"/>
        </a:solidFill>
      </dgm:spPr>
      <dgm:t>
        <a:bodyPr/>
        <a:lstStyle/>
        <a:p>
          <a:r>
            <a:rPr lang="pl-PL" sz="1900" b="0" baseline="0" dirty="0" smtClean="0">
              <a:latin typeface="Calibri" pitchFamily="34" charset="0"/>
            </a:rPr>
            <a:t>- Rozwinięta sieć komunikacyjna.</a:t>
          </a:r>
          <a:endParaRPr lang="pl-PL" sz="1900" b="0" baseline="0" dirty="0">
            <a:latin typeface="Calibri" pitchFamily="34" charset="0"/>
          </a:endParaRPr>
        </a:p>
      </dgm:t>
    </dgm:pt>
    <dgm:pt modelId="{5275D7EF-F681-49CA-B01E-80201B558124}" type="parTrans" cxnId="{E86AB6E0-664B-4090-95BB-C7145D0B3662}">
      <dgm:prSet/>
      <dgm:spPr/>
      <dgm:t>
        <a:bodyPr/>
        <a:lstStyle/>
        <a:p>
          <a:endParaRPr lang="pl-PL"/>
        </a:p>
      </dgm:t>
    </dgm:pt>
    <dgm:pt modelId="{DAC32042-54DF-400B-BC6C-DD47EE0DDB93}" type="sibTrans" cxnId="{E86AB6E0-664B-4090-95BB-C7145D0B3662}">
      <dgm:prSet/>
      <dgm:spPr/>
      <dgm:t>
        <a:bodyPr/>
        <a:lstStyle/>
        <a:p>
          <a:endParaRPr lang="pl-PL"/>
        </a:p>
      </dgm:t>
    </dgm:pt>
    <dgm:pt modelId="{4894313C-9626-443E-B38C-3CD1E2A750B7}">
      <dgm:prSet custT="1"/>
      <dgm:spPr>
        <a:solidFill>
          <a:srgbClr val="00B050"/>
        </a:solidFill>
      </dgm:spPr>
      <dgm:t>
        <a:bodyPr/>
        <a:lstStyle/>
        <a:p>
          <a:r>
            <a:rPr lang="pl-PL" sz="1900" b="0" dirty="0" smtClean="0">
              <a:latin typeface="Calibri" pitchFamily="34" charset="0"/>
            </a:rPr>
            <a:t>- Posiadanie terenów inwestycyjnych.</a:t>
          </a:r>
          <a:endParaRPr lang="pl-PL" sz="1900" b="0" dirty="0">
            <a:latin typeface="Calibri" pitchFamily="34" charset="0"/>
          </a:endParaRPr>
        </a:p>
      </dgm:t>
    </dgm:pt>
    <dgm:pt modelId="{509E9A3A-BEBC-437D-A836-BE221C477D2D}" type="parTrans" cxnId="{FCDD076F-CB6B-4263-8546-BEE39820ADC3}">
      <dgm:prSet/>
      <dgm:spPr/>
      <dgm:t>
        <a:bodyPr/>
        <a:lstStyle/>
        <a:p>
          <a:endParaRPr lang="pl-PL"/>
        </a:p>
      </dgm:t>
    </dgm:pt>
    <dgm:pt modelId="{BB718442-FB04-4F28-8B28-6E0A71694576}" type="sibTrans" cxnId="{FCDD076F-CB6B-4263-8546-BEE39820ADC3}">
      <dgm:prSet/>
      <dgm:spPr/>
      <dgm:t>
        <a:bodyPr/>
        <a:lstStyle/>
        <a:p>
          <a:endParaRPr lang="pl-PL"/>
        </a:p>
      </dgm:t>
    </dgm:pt>
    <dgm:pt modelId="{86B276D1-EAA7-4DBA-91A3-90233DAD0B8C}" type="pres">
      <dgm:prSet presAssocID="{7DA0D934-D400-49A3-8FD1-54179F90E366}" presName="linear" presStyleCnt="0">
        <dgm:presLayoutVars>
          <dgm:dir/>
          <dgm:animLvl val="lvl"/>
          <dgm:resizeHandles val="exact"/>
        </dgm:presLayoutVars>
      </dgm:prSet>
      <dgm:spPr/>
      <dgm:t>
        <a:bodyPr/>
        <a:lstStyle/>
        <a:p>
          <a:endParaRPr lang="pl-PL"/>
        </a:p>
      </dgm:t>
    </dgm:pt>
    <dgm:pt modelId="{D8B56F69-5152-4E0A-9E89-54754A431537}" type="pres">
      <dgm:prSet presAssocID="{E5665474-9715-40F8-A376-65AE3E536DE8}" presName="parentLin" presStyleCnt="0"/>
      <dgm:spPr/>
    </dgm:pt>
    <dgm:pt modelId="{7493CED1-B0B4-43B0-9EFE-C279075D8271}" type="pres">
      <dgm:prSet presAssocID="{E5665474-9715-40F8-A376-65AE3E536DE8}" presName="parentLeftMargin" presStyleLbl="node1" presStyleIdx="0" presStyleCnt="6"/>
      <dgm:spPr/>
      <dgm:t>
        <a:bodyPr/>
        <a:lstStyle/>
        <a:p>
          <a:endParaRPr lang="pl-PL"/>
        </a:p>
      </dgm:t>
    </dgm:pt>
    <dgm:pt modelId="{249C2E50-D566-43F4-B98C-3E75E08F36A5}" type="pres">
      <dgm:prSet presAssocID="{E5665474-9715-40F8-A376-65AE3E536DE8}" presName="parentText" presStyleLbl="node1" presStyleIdx="0" presStyleCnt="6" custScaleY="162682">
        <dgm:presLayoutVars>
          <dgm:chMax val="0"/>
          <dgm:bulletEnabled val="1"/>
        </dgm:presLayoutVars>
      </dgm:prSet>
      <dgm:spPr/>
      <dgm:t>
        <a:bodyPr/>
        <a:lstStyle/>
        <a:p>
          <a:endParaRPr lang="pl-PL"/>
        </a:p>
      </dgm:t>
    </dgm:pt>
    <dgm:pt modelId="{5EE61BDB-0602-4DE5-A9E4-54C45BB32EC0}" type="pres">
      <dgm:prSet presAssocID="{E5665474-9715-40F8-A376-65AE3E536DE8}" presName="negativeSpace" presStyleCnt="0"/>
      <dgm:spPr/>
    </dgm:pt>
    <dgm:pt modelId="{05CB6AC3-1DB5-4436-AC87-8FDDEEF30ACD}" type="pres">
      <dgm:prSet presAssocID="{E5665474-9715-40F8-A376-65AE3E536DE8}" presName="childText" presStyleLbl="conFgAcc1" presStyleIdx="0" presStyleCnt="6">
        <dgm:presLayoutVars>
          <dgm:bulletEnabled val="1"/>
        </dgm:presLayoutVars>
      </dgm:prSet>
      <dgm:spPr/>
    </dgm:pt>
    <dgm:pt modelId="{7FBAE4BE-899D-4360-9B75-6C7E7597F032}" type="pres">
      <dgm:prSet presAssocID="{53278407-3522-42FA-9565-2255244008F5}" presName="spaceBetweenRectangles" presStyleCnt="0"/>
      <dgm:spPr/>
    </dgm:pt>
    <dgm:pt modelId="{F807C59E-1CA9-48B6-8AE6-4F7F94B1E52A}" type="pres">
      <dgm:prSet presAssocID="{A3833251-D4DA-47B8-962B-3243FED904E7}" presName="parentLin" presStyleCnt="0"/>
      <dgm:spPr/>
    </dgm:pt>
    <dgm:pt modelId="{1C384E26-6D2F-4B2D-AD78-937BFE9124BB}" type="pres">
      <dgm:prSet presAssocID="{A3833251-D4DA-47B8-962B-3243FED904E7}" presName="parentLeftMargin" presStyleLbl="node1" presStyleIdx="0" presStyleCnt="6"/>
      <dgm:spPr/>
      <dgm:t>
        <a:bodyPr/>
        <a:lstStyle/>
        <a:p>
          <a:endParaRPr lang="pl-PL"/>
        </a:p>
      </dgm:t>
    </dgm:pt>
    <dgm:pt modelId="{FF59F796-A33D-47A9-9E07-E0C904F33972}" type="pres">
      <dgm:prSet presAssocID="{A3833251-D4DA-47B8-962B-3243FED904E7}" presName="parentText" presStyleLbl="node1" presStyleIdx="1" presStyleCnt="6" custLinFactNeighborX="2330" custLinFactNeighborY="-6109">
        <dgm:presLayoutVars>
          <dgm:chMax val="0"/>
          <dgm:bulletEnabled val="1"/>
        </dgm:presLayoutVars>
      </dgm:prSet>
      <dgm:spPr/>
      <dgm:t>
        <a:bodyPr/>
        <a:lstStyle/>
        <a:p>
          <a:endParaRPr lang="pl-PL"/>
        </a:p>
      </dgm:t>
    </dgm:pt>
    <dgm:pt modelId="{A1F23624-E2A0-44D0-87DF-9A86E9C5F45E}" type="pres">
      <dgm:prSet presAssocID="{A3833251-D4DA-47B8-962B-3243FED904E7}" presName="negativeSpace" presStyleCnt="0"/>
      <dgm:spPr/>
    </dgm:pt>
    <dgm:pt modelId="{B8188C92-DD50-4099-AD47-2541D3117517}" type="pres">
      <dgm:prSet presAssocID="{A3833251-D4DA-47B8-962B-3243FED904E7}" presName="childText" presStyleLbl="conFgAcc1" presStyleIdx="1" presStyleCnt="6">
        <dgm:presLayoutVars>
          <dgm:bulletEnabled val="1"/>
        </dgm:presLayoutVars>
      </dgm:prSet>
      <dgm:spPr/>
    </dgm:pt>
    <dgm:pt modelId="{BBBA410A-C589-47FE-AE88-368199523502}" type="pres">
      <dgm:prSet presAssocID="{EB50F059-44E4-4388-A7E4-F1DD7A482AFD}" presName="spaceBetweenRectangles" presStyleCnt="0"/>
      <dgm:spPr/>
    </dgm:pt>
    <dgm:pt modelId="{6C4DDAFF-E384-4C7F-B52E-1256725C3205}" type="pres">
      <dgm:prSet presAssocID="{9260BEDF-91C7-4EEF-A295-0BAA22BAFCAA}" presName="parentLin" presStyleCnt="0"/>
      <dgm:spPr/>
    </dgm:pt>
    <dgm:pt modelId="{8D4DDC1C-0CF3-47C7-89FB-F14917EA215B}" type="pres">
      <dgm:prSet presAssocID="{9260BEDF-91C7-4EEF-A295-0BAA22BAFCAA}" presName="parentLeftMargin" presStyleLbl="node1" presStyleIdx="1" presStyleCnt="6"/>
      <dgm:spPr/>
      <dgm:t>
        <a:bodyPr/>
        <a:lstStyle/>
        <a:p>
          <a:endParaRPr lang="pl-PL"/>
        </a:p>
      </dgm:t>
    </dgm:pt>
    <dgm:pt modelId="{89A6E160-6E07-4876-A943-0BEC8387841E}" type="pres">
      <dgm:prSet presAssocID="{9260BEDF-91C7-4EEF-A295-0BAA22BAFCAA}" presName="parentText" presStyleLbl="node1" presStyleIdx="2" presStyleCnt="6">
        <dgm:presLayoutVars>
          <dgm:chMax val="0"/>
          <dgm:bulletEnabled val="1"/>
        </dgm:presLayoutVars>
      </dgm:prSet>
      <dgm:spPr/>
      <dgm:t>
        <a:bodyPr/>
        <a:lstStyle/>
        <a:p>
          <a:endParaRPr lang="pl-PL"/>
        </a:p>
      </dgm:t>
    </dgm:pt>
    <dgm:pt modelId="{1876E494-33A1-4A61-9732-281042D22EB2}" type="pres">
      <dgm:prSet presAssocID="{9260BEDF-91C7-4EEF-A295-0BAA22BAFCAA}" presName="negativeSpace" presStyleCnt="0"/>
      <dgm:spPr/>
    </dgm:pt>
    <dgm:pt modelId="{D2AE8687-66F6-4975-ABC8-2C2E803D6211}" type="pres">
      <dgm:prSet presAssocID="{9260BEDF-91C7-4EEF-A295-0BAA22BAFCAA}" presName="childText" presStyleLbl="conFgAcc1" presStyleIdx="2" presStyleCnt="6">
        <dgm:presLayoutVars>
          <dgm:bulletEnabled val="1"/>
        </dgm:presLayoutVars>
      </dgm:prSet>
      <dgm:spPr/>
    </dgm:pt>
    <dgm:pt modelId="{E8258CC8-98FC-482D-A850-E50EB2C61959}" type="pres">
      <dgm:prSet presAssocID="{1AC0E120-D519-475C-9D0E-964D76CEB960}" presName="spaceBetweenRectangles" presStyleCnt="0"/>
      <dgm:spPr/>
    </dgm:pt>
    <dgm:pt modelId="{0B37975D-4078-48CB-B3FC-CD063C7BCB3B}" type="pres">
      <dgm:prSet presAssocID="{DAA83D08-1E68-4209-A253-ABF14C6C308D}" presName="parentLin" presStyleCnt="0"/>
      <dgm:spPr/>
    </dgm:pt>
    <dgm:pt modelId="{569C0739-F674-4AB4-8713-79756E9A4C0A}" type="pres">
      <dgm:prSet presAssocID="{DAA83D08-1E68-4209-A253-ABF14C6C308D}" presName="parentLeftMargin" presStyleLbl="node1" presStyleIdx="2" presStyleCnt="6"/>
      <dgm:spPr/>
      <dgm:t>
        <a:bodyPr/>
        <a:lstStyle/>
        <a:p>
          <a:endParaRPr lang="pl-PL"/>
        </a:p>
      </dgm:t>
    </dgm:pt>
    <dgm:pt modelId="{5FB2794E-06FB-43EC-8789-7F82BB510946}" type="pres">
      <dgm:prSet presAssocID="{DAA83D08-1E68-4209-A253-ABF14C6C308D}" presName="parentText" presStyleLbl="node1" presStyleIdx="3" presStyleCnt="6">
        <dgm:presLayoutVars>
          <dgm:chMax val="0"/>
          <dgm:bulletEnabled val="1"/>
        </dgm:presLayoutVars>
      </dgm:prSet>
      <dgm:spPr/>
      <dgm:t>
        <a:bodyPr/>
        <a:lstStyle/>
        <a:p>
          <a:endParaRPr lang="pl-PL"/>
        </a:p>
      </dgm:t>
    </dgm:pt>
    <dgm:pt modelId="{5EF47CA4-D09C-4DAF-BEF1-0C260B95EC3A}" type="pres">
      <dgm:prSet presAssocID="{DAA83D08-1E68-4209-A253-ABF14C6C308D}" presName="negativeSpace" presStyleCnt="0"/>
      <dgm:spPr/>
    </dgm:pt>
    <dgm:pt modelId="{614A5F3A-9B3E-4FA3-A11A-7DBB44CE01AC}" type="pres">
      <dgm:prSet presAssocID="{DAA83D08-1E68-4209-A253-ABF14C6C308D}" presName="childText" presStyleLbl="conFgAcc1" presStyleIdx="3" presStyleCnt="6">
        <dgm:presLayoutVars>
          <dgm:bulletEnabled val="1"/>
        </dgm:presLayoutVars>
      </dgm:prSet>
      <dgm:spPr/>
    </dgm:pt>
    <dgm:pt modelId="{F54441D6-20DF-458A-B0F3-1433ACA05952}" type="pres">
      <dgm:prSet presAssocID="{DAC32042-54DF-400B-BC6C-DD47EE0DDB93}" presName="spaceBetweenRectangles" presStyleCnt="0"/>
      <dgm:spPr/>
    </dgm:pt>
    <dgm:pt modelId="{581A1504-4A5D-452E-9862-842B1313FE2A}" type="pres">
      <dgm:prSet presAssocID="{06EE2351-05BE-4BD4-A756-ED5B2C8D907A}" presName="parentLin" presStyleCnt="0"/>
      <dgm:spPr/>
    </dgm:pt>
    <dgm:pt modelId="{62F764C5-0BB1-440A-8F2C-A849C20E4734}" type="pres">
      <dgm:prSet presAssocID="{06EE2351-05BE-4BD4-A756-ED5B2C8D907A}" presName="parentLeftMargin" presStyleLbl="node1" presStyleIdx="3" presStyleCnt="6"/>
      <dgm:spPr/>
      <dgm:t>
        <a:bodyPr/>
        <a:lstStyle/>
        <a:p>
          <a:endParaRPr lang="pl-PL"/>
        </a:p>
      </dgm:t>
    </dgm:pt>
    <dgm:pt modelId="{E4461ADD-7F83-476E-A64F-A6E1543C68F9}" type="pres">
      <dgm:prSet presAssocID="{06EE2351-05BE-4BD4-A756-ED5B2C8D907A}" presName="parentText" presStyleLbl="node1" presStyleIdx="4" presStyleCnt="6" custScaleY="170644">
        <dgm:presLayoutVars>
          <dgm:chMax val="0"/>
          <dgm:bulletEnabled val="1"/>
        </dgm:presLayoutVars>
      </dgm:prSet>
      <dgm:spPr/>
      <dgm:t>
        <a:bodyPr/>
        <a:lstStyle/>
        <a:p>
          <a:endParaRPr lang="pl-PL"/>
        </a:p>
      </dgm:t>
    </dgm:pt>
    <dgm:pt modelId="{82F66DD4-E3CC-4345-B54F-C5A827E756DD}" type="pres">
      <dgm:prSet presAssocID="{06EE2351-05BE-4BD4-A756-ED5B2C8D907A}" presName="negativeSpace" presStyleCnt="0"/>
      <dgm:spPr/>
    </dgm:pt>
    <dgm:pt modelId="{11C957F7-1709-4C85-AD18-CA07A1F519F9}" type="pres">
      <dgm:prSet presAssocID="{06EE2351-05BE-4BD4-A756-ED5B2C8D907A}" presName="childText" presStyleLbl="conFgAcc1" presStyleIdx="4" presStyleCnt="6">
        <dgm:presLayoutVars>
          <dgm:bulletEnabled val="1"/>
        </dgm:presLayoutVars>
      </dgm:prSet>
      <dgm:spPr/>
    </dgm:pt>
    <dgm:pt modelId="{B1DD87D2-1936-4160-BD54-146082696C65}" type="pres">
      <dgm:prSet presAssocID="{EB6317C9-7778-49BE-98B0-CD8AF2B32BD8}" presName="spaceBetweenRectangles" presStyleCnt="0"/>
      <dgm:spPr/>
    </dgm:pt>
    <dgm:pt modelId="{892B820C-2033-45E9-BF06-D1BAA3E3D545}" type="pres">
      <dgm:prSet presAssocID="{4894313C-9626-443E-B38C-3CD1E2A750B7}" presName="parentLin" presStyleCnt="0"/>
      <dgm:spPr/>
    </dgm:pt>
    <dgm:pt modelId="{6C9E2845-9FCF-46EE-A7F4-96842DD81F4B}" type="pres">
      <dgm:prSet presAssocID="{4894313C-9626-443E-B38C-3CD1E2A750B7}" presName="parentLeftMargin" presStyleLbl="node1" presStyleIdx="4" presStyleCnt="6"/>
      <dgm:spPr/>
      <dgm:t>
        <a:bodyPr/>
        <a:lstStyle/>
        <a:p>
          <a:endParaRPr lang="pl-PL"/>
        </a:p>
      </dgm:t>
    </dgm:pt>
    <dgm:pt modelId="{41125E7A-4C55-4462-83D6-F3C5484570E4}" type="pres">
      <dgm:prSet presAssocID="{4894313C-9626-443E-B38C-3CD1E2A750B7}" presName="parentText" presStyleLbl="node1" presStyleIdx="5" presStyleCnt="6">
        <dgm:presLayoutVars>
          <dgm:chMax val="0"/>
          <dgm:bulletEnabled val="1"/>
        </dgm:presLayoutVars>
      </dgm:prSet>
      <dgm:spPr/>
      <dgm:t>
        <a:bodyPr/>
        <a:lstStyle/>
        <a:p>
          <a:endParaRPr lang="pl-PL"/>
        </a:p>
      </dgm:t>
    </dgm:pt>
    <dgm:pt modelId="{113CCF4A-B232-4B0C-8EB4-5BC78351FAD3}" type="pres">
      <dgm:prSet presAssocID="{4894313C-9626-443E-B38C-3CD1E2A750B7}" presName="negativeSpace" presStyleCnt="0"/>
      <dgm:spPr/>
    </dgm:pt>
    <dgm:pt modelId="{9DAED91F-ED99-41E4-8E6D-C401DBA6E326}" type="pres">
      <dgm:prSet presAssocID="{4894313C-9626-443E-B38C-3CD1E2A750B7}" presName="childText" presStyleLbl="conFgAcc1" presStyleIdx="5" presStyleCnt="6">
        <dgm:presLayoutVars>
          <dgm:bulletEnabled val="1"/>
        </dgm:presLayoutVars>
      </dgm:prSet>
      <dgm:spPr/>
    </dgm:pt>
  </dgm:ptLst>
  <dgm:cxnLst>
    <dgm:cxn modelId="{A10F307E-AA9B-4E06-9D62-11BDD7F2143C}" type="presOf" srcId="{9260BEDF-91C7-4EEF-A295-0BAA22BAFCAA}" destId="{89A6E160-6E07-4876-A943-0BEC8387841E}" srcOrd="1" destOrd="0" presId="urn:microsoft.com/office/officeart/2005/8/layout/list1"/>
    <dgm:cxn modelId="{FCDD076F-CB6B-4263-8546-BEE39820ADC3}" srcId="{7DA0D934-D400-49A3-8FD1-54179F90E366}" destId="{4894313C-9626-443E-B38C-3CD1E2A750B7}" srcOrd="5" destOrd="0" parTransId="{509E9A3A-BEBC-437D-A836-BE221C477D2D}" sibTransId="{BB718442-FB04-4F28-8B28-6E0A71694576}"/>
    <dgm:cxn modelId="{FAD6D344-0FC1-4583-B4CD-82178AFC4B95}" srcId="{7DA0D934-D400-49A3-8FD1-54179F90E366}" destId="{06EE2351-05BE-4BD4-A756-ED5B2C8D907A}" srcOrd="4" destOrd="0" parTransId="{6298162C-27F9-4D9F-B51D-DCEC43A7795C}" sibTransId="{EB6317C9-7778-49BE-98B0-CD8AF2B32BD8}"/>
    <dgm:cxn modelId="{D7B0EBC8-A843-4960-A42B-0FB5DE57EF68}" type="presOf" srcId="{4894313C-9626-443E-B38C-3CD1E2A750B7}" destId="{6C9E2845-9FCF-46EE-A7F4-96842DD81F4B}" srcOrd="0" destOrd="0" presId="urn:microsoft.com/office/officeart/2005/8/layout/list1"/>
    <dgm:cxn modelId="{247128C7-23E0-47D2-AFA4-9AD7925F0313}" type="presOf" srcId="{A3833251-D4DA-47B8-962B-3243FED904E7}" destId="{FF59F796-A33D-47A9-9E07-E0C904F33972}" srcOrd="1" destOrd="0" presId="urn:microsoft.com/office/officeart/2005/8/layout/list1"/>
    <dgm:cxn modelId="{0FE94C4F-F748-441C-B1D4-1485875F60F6}" type="presOf" srcId="{7DA0D934-D400-49A3-8FD1-54179F90E366}" destId="{86B276D1-EAA7-4DBA-91A3-90233DAD0B8C}" srcOrd="0" destOrd="0" presId="urn:microsoft.com/office/officeart/2005/8/layout/list1"/>
    <dgm:cxn modelId="{4FF2E91B-AE24-4C84-AB78-275F84B665AA}" type="presOf" srcId="{E5665474-9715-40F8-A376-65AE3E536DE8}" destId="{7493CED1-B0B4-43B0-9EFE-C279075D8271}" srcOrd="0" destOrd="0" presId="urn:microsoft.com/office/officeart/2005/8/layout/list1"/>
    <dgm:cxn modelId="{5BA3CA33-1642-4C73-97F5-3970A7DB98F4}" srcId="{7DA0D934-D400-49A3-8FD1-54179F90E366}" destId="{A3833251-D4DA-47B8-962B-3243FED904E7}" srcOrd="1" destOrd="0" parTransId="{35836A48-8DCB-4639-B115-3A986CD241F8}" sibTransId="{EB50F059-44E4-4388-A7E4-F1DD7A482AFD}"/>
    <dgm:cxn modelId="{6D3EB16A-1491-4DD9-83C6-D09F502BF041}" type="presOf" srcId="{E5665474-9715-40F8-A376-65AE3E536DE8}" destId="{249C2E50-D566-43F4-B98C-3E75E08F36A5}" srcOrd="1" destOrd="0" presId="urn:microsoft.com/office/officeart/2005/8/layout/list1"/>
    <dgm:cxn modelId="{3A4C60BC-5CA6-42B5-A4E8-41549660485B}" type="presOf" srcId="{06EE2351-05BE-4BD4-A756-ED5B2C8D907A}" destId="{62F764C5-0BB1-440A-8F2C-A849C20E4734}" srcOrd="0" destOrd="0" presId="urn:microsoft.com/office/officeart/2005/8/layout/list1"/>
    <dgm:cxn modelId="{E86AB6E0-664B-4090-95BB-C7145D0B3662}" srcId="{7DA0D934-D400-49A3-8FD1-54179F90E366}" destId="{DAA83D08-1E68-4209-A253-ABF14C6C308D}" srcOrd="3" destOrd="0" parTransId="{5275D7EF-F681-49CA-B01E-80201B558124}" sibTransId="{DAC32042-54DF-400B-BC6C-DD47EE0DDB93}"/>
    <dgm:cxn modelId="{0A43D68E-19AE-466C-BB21-27FC160E07F4}" type="presOf" srcId="{06EE2351-05BE-4BD4-A756-ED5B2C8D907A}" destId="{E4461ADD-7F83-476E-A64F-A6E1543C68F9}" srcOrd="1" destOrd="0" presId="urn:microsoft.com/office/officeart/2005/8/layout/list1"/>
    <dgm:cxn modelId="{6C9C739A-A90B-4A33-8E49-762B3BF1C6FD}" type="presOf" srcId="{9260BEDF-91C7-4EEF-A295-0BAA22BAFCAA}" destId="{8D4DDC1C-0CF3-47C7-89FB-F14917EA215B}" srcOrd="0" destOrd="0" presId="urn:microsoft.com/office/officeart/2005/8/layout/list1"/>
    <dgm:cxn modelId="{CE2339EE-C680-4D97-B308-998882CF7271}" type="presOf" srcId="{4894313C-9626-443E-B38C-3CD1E2A750B7}" destId="{41125E7A-4C55-4462-83D6-F3C5484570E4}" srcOrd="1" destOrd="0" presId="urn:microsoft.com/office/officeart/2005/8/layout/list1"/>
    <dgm:cxn modelId="{31A8DFF7-7137-4139-B411-654CC6477906}" type="presOf" srcId="{DAA83D08-1E68-4209-A253-ABF14C6C308D}" destId="{5FB2794E-06FB-43EC-8789-7F82BB510946}" srcOrd="1" destOrd="0" presId="urn:microsoft.com/office/officeart/2005/8/layout/list1"/>
    <dgm:cxn modelId="{50A9DC51-D249-4DA0-81AD-96D04C46382C}" type="presOf" srcId="{DAA83D08-1E68-4209-A253-ABF14C6C308D}" destId="{569C0739-F674-4AB4-8713-79756E9A4C0A}" srcOrd="0" destOrd="0" presId="urn:microsoft.com/office/officeart/2005/8/layout/list1"/>
    <dgm:cxn modelId="{47CDCCBE-1D97-4F68-94BF-2D95CD18D290}" type="presOf" srcId="{A3833251-D4DA-47B8-962B-3243FED904E7}" destId="{1C384E26-6D2F-4B2D-AD78-937BFE9124BB}" srcOrd="0" destOrd="0" presId="urn:microsoft.com/office/officeart/2005/8/layout/list1"/>
    <dgm:cxn modelId="{7B183A18-0213-41A7-8F01-AE2623882A47}" srcId="{7DA0D934-D400-49A3-8FD1-54179F90E366}" destId="{9260BEDF-91C7-4EEF-A295-0BAA22BAFCAA}" srcOrd="2" destOrd="0" parTransId="{3BAC6670-68E4-48A6-A38A-8F0E429C239E}" sibTransId="{1AC0E120-D519-475C-9D0E-964D76CEB960}"/>
    <dgm:cxn modelId="{7DD101F3-4C91-4015-8DE7-6062181F1F6A}" srcId="{7DA0D934-D400-49A3-8FD1-54179F90E366}" destId="{E5665474-9715-40F8-A376-65AE3E536DE8}" srcOrd="0" destOrd="0" parTransId="{F5D2B822-9AF0-4A98-995A-62F2F73B4BBF}" sibTransId="{53278407-3522-42FA-9565-2255244008F5}"/>
    <dgm:cxn modelId="{F104F323-A983-4C84-B837-175168FCF7C3}" type="presParOf" srcId="{86B276D1-EAA7-4DBA-91A3-90233DAD0B8C}" destId="{D8B56F69-5152-4E0A-9E89-54754A431537}" srcOrd="0" destOrd="0" presId="urn:microsoft.com/office/officeart/2005/8/layout/list1"/>
    <dgm:cxn modelId="{52072B48-1B66-46D9-8DBD-E4D7780A7A12}" type="presParOf" srcId="{D8B56F69-5152-4E0A-9E89-54754A431537}" destId="{7493CED1-B0B4-43B0-9EFE-C279075D8271}" srcOrd="0" destOrd="0" presId="urn:microsoft.com/office/officeart/2005/8/layout/list1"/>
    <dgm:cxn modelId="{B3B8A803-B980-4189-8C41-5B543517A3F6}" type="presParOf" srcId="{D8B56F69-5152-4E0A-9E89-54754A431537}" destId="{249C2E50-D566-43F4-B98C-3E75E08F36A5}" srcOrd="1" destOrd="0" presId="urn:microsoft.com/office/officeart/2005/8/layout/list1"/>
    <dgm:cxn modelId="{C50C570F-D222-438E-9A86-C82B70CF9F0E}" type="presParOf" srcId="{86B276D1-EAA7-4DBA-91A3-90233DAD0B8C}" destId="{5EE61BDB-0602-4DE5-A9E4-54C45BB32EC0}" srcOrd="1" destOrd="0" presId="urn:microsoft.com/office/officeart/2005/8/layout/list1"/>
    <dgm:cxn modelId="{610562E8-3C4D-4D4E-86AC-9068BBA6E878}" type="presParOf" srcId="{86B276D1-EAA7-4DBA-91A3-90233DAD0B8C}" destId="{05CB6AC3-1DB5-4436-AC87-8FDDEEF30ACD}" srcOrd="2" destOrd="0" presId="urn:microsoft.com/office/officeart/2005/8/layout/list1"/>
    <dgm:cxn modelId="{6B04948C-1789-4749-BBD6-2C1A1977DD29}" type="presParOf" srcId="{86B276D1-EAA7-4DBA-91A3-90233DAD0B8C}" destId="{7FBAE4BE-899D-4360-9B75-6C7E7597F032}" srcOrd="3" destOrd="0" presId="urn:microsoft.com/office/officeart/2005/8/layout/list1"/>
    <dgm:cxn modelId="{5BD63A7D-93F3-4D2E-9313-A54A55A135CF}" type="presParOf" srcId="{86B276D1-EAA7-4DBA-91A3-90233DAD0B8C}" destId="{F807C59E-1CA9-48B6-8AE6-4F7F94B1E52A}" srcOrd="4" destOrd="0" presId="urn:microsoft.com/office/officeart/2005/8/layout/list1"/>
    <dgm:cxn modelId="{3937AEAC-699E-4E45-B129-2DF456604FEE}" type="presParOf" srcId="{F807C59E-1CA9-48B6-8AE6-4F7F94B1E52A}" destId="{1C384E26-6D2F-4B2D-AD78-937BFE9124BB}" srcOrd="0" destOrd="0" presId="urn:microsoft.com/office/officeart/2005/8/layout/list1"/>
    <dgm:cxn modelId="{234FE109-872E-4D1C-BB11-894ADB5DB64D}" type="presParOf" srcId="{F807C59E-1CA9-48B6-8AE6-4F7F94B1E52A}" destId="{FF59F796-A33D-47A9-9E07-E0C904F33972}" srcOrd="1" destOrd="0" presId="urn:microsoft.com/office/officeart/2005/8/layout/list1"/>
    <dgm:cxn modelId="{20E2865D-7D0D-4A40-ACE2-8C0AE9D3962C}" type="presParOf" srcId="{86B276D1-EAA7-4DBA-91A3-90233DAD0B8C}" destId="{A1F23624-E2A0-44D0-87DF-9A86E9C5F45E}" srcOrd="5" destOrd="0" presId="urn:microsoft.com/office/officeart/2005/8/layout/list1"/>
    <dgm:cxn modelId="{23C63F46-6201-4CFA-9207-7E70CAFB444F}" type="presParOf" srcId="{86B276D1-EAA7-4DBA-91A3-90233DAD0B8C}" destId="{B8188C92-DD50-4099-AD47-2541D3117517}" srcOrd="6" destOrd="0" presId="urn:microsoft.com/office/officeart/2005/8/layout/list1"/>
    <dgm:cxn modelId="{FA63A94F-0C46-4C1B-81CE-4758CB321094}" type="presParOf" srcId="{86B276D1-EAA7-4DBA-91A3-90233DAD0B8C}" destId="{BBBA410A-C589-47FE-AE88-368199523502}" srcOrd="7" destOrd="0" presId="urn:microsoft.com/office/officeart/2005/8/layout/list1"/>
    <dgm:cxn modelId="{61A47AD8-19E9-411D-A11B-81867C269D27}" type="presParOf" srcId="{86B276D1-EAA7-4DBA-91A3-90233DAD0B8C}" destId="{6C4DDAFF-E384-4C7F-B52E-1256725C3205}" srcOrd="8" destOrd="0" presId="urn:microsoft.com/office/officeart/2005/8/layout/list1"/>
    <dgm:cxn modelId="{6A0C8A6E-554A-4182-B046-38307875DC28}" type="presParOf" srcId="{6C4DDAFF-E384-4C7F-B52E-1256725C3205}" destId="{8D4DDC1C-0CF3-47C7-89FB-F14917EA215B}" srcOrd="0" destOrd="0" presId="urn:microsoft.com/office/officeart/2005/8/layout/list1"/>
    <dgm:cxn modelId="{C92611C9-96F1-4734-830B-B8F66E6D12DE}" type="presParOf" srcId="{6C4DDAFF-E384-4C7F-B52E-1256725C3205}" destId="{89A6E160-6E07-4876-A943-0BEC8387841E}" srcOrd="1" destOrd="0" presId="urn:microsoft.com/office/officeart/2005/8/layout/list1"/>
    <dgm:cxn modelId="{8B97E3BC-6D06-4167-A6AE-196E4DC51B48}" type="presParOf" srcId="{86B276D1-EAA7-4DBA-91A3-90233DAD0B8C}" destId="{1876E494-33A1-4A61-9732-281042D22EB2}" srcOrd="9" destOrd="0" presId="urn:microsoft.com/office/officeart/2005/8/layout/list1"/>
    <dgm:cxn modelId="{00BF9A69-F63B-4B44-B3ED-C3B97CB5D033}" type="presParOf" srcId="{86B276D1-EAA7-4DBA-91A3-90233DAD0B8C}" destId="{D2AE8687-66F6-4975-ABC8-2C2E803D6211}" srcOrd="10" destOrd="0" presId="urn:microsoft.com/office/officeart/2005/8/layout/list1"/>
    <dgm:cxn modelId="{242A4A38-E1D3-4CD8-95DA-393A32428FE7}" type="presParOf" srcId="{86B276D1-EAA7-4DBA-91A3-90233DAD0B8C}" destId="{E8258CC8-98FC-482D-A850-E50EB2C61959}" srcOrd="11" destOrd="0" presId="urn:microsoft.com/office/officeart/2005/8/layout/list1"/>
    <dgm:cxn modelId="{E5792604-58EF-4A67-BFBD-9425628D4D40}" type="presParOf" srcId="{86B276D1-EAA7-4DBA-91A3-90233DAD0B8C}" destId="{0B37975D-4078-48CB-B3FC-CD063C7BCB3B}" srcOrd="12" destOrd="0" presId="urn:microsoft.com/office/officeart/2005/8/layout/list1"/>
    <dgm:cxn modelId="{07C395D2-DBDD-4286-BB45-4B66C4A2AA87}" type="presParOf" srcId="{0B37975D-4078-48CB-B3FC-CD063C7BCB3B}" destId="{569C0739-F674-4AB4-8713-79756E9A4C0A}" srcOrd="0" destOrd="0" presId="urn:microsoft.com/office/officeart/2005/8/layout/list1"/>
    <dgm:cxn modelId="{F5BCCEC8-6F43-4CFB-8151-2518D9388112}" type="presParOf" srcId="{0B37975D-4078-48CB-B3FC-CD063C7BCB3B}" destId="{5FB2794E-06FB-43EC-8789-7F82BB510946}" srcOrd="1" destOrd="0" presId="urn:microsoft.com/office/officeart/2005/8/layout/list1"/>
    <dgm:cxn modelId="{076D7B32-A699-4A4D-88E5-F795A869F7D4}" type="presParOf" srcId="{86B276D1-EAA7-4DBA-91A3-90233DAD0B8C}" destId="{5EF47CA4-D09C-4DAF-BEF1-0C260B95EC3A}" srcOrd="13" destOrd="0" presId="urn:microsoft.com/office/officeart/2005/8/layout/list1"/>
    <dgm:cxn modelId="{452E1AA9-B115-4062-8C84-04FC840427E2}" type="presParOf" srcId="{86B276D1-EAA7-4DBA-91A3-90233DAD0B8C}" destId="{614A5F3A-9B3E-4FA3-A11A-7DBB44CE01AC}" srcOrd="14" destOrd="0" presId="urn:microsoft.com/office/officeart/2005/8/layout/list1"/>
    <dgm:cxn modelId="{0D7FBED1-C7A9-4F83-8F53-B35074BB7159}" type="presParOf" srcId="{86B276D1-EAA7-4DBA-91A3-90233DAD0B8C}" destId="{F54441D6-20DF-458A-B0F3-1433ACA05952}" srcOrd="15" destOrd="0" presId="urn:microsoft.com/office/officeart/2005/8/layout/list1"/>
    <dgm:cxn modelId="{5ED48390-789B-4B2D-B1B6-D49CDD1103C3}" type="presParOf" srcId="{86B276D1-EAA7-4DBA-91A3-90233DAD0B8C}" destId="{581A1504-4A5D-452E-9862-842B1313FE2A}" srcOrd="16" destOrd="0" presId="urn:microsoft.com/office/officeart/2005/8/layout/list1"/>
    <dgm:cxn modelId="{6815D554-C9FE-4784-87DF-A8C4030DD3D2}" type="presParOf" srcId="{581A1504-4A5D-452E-9862-842B1313FE2A}" destId="{62F764C5-0BB1-440A-8F2C-A849C20E4734}" srcOrd="0" destOrd="0" presId="urn:microsoft.com/office/officeart/2005/8/layout/list1"/>
    <dgm:cxn modelId="{4DD1E03B-C358-49C5-B997-6E19DDCFFBA8}" type="presParOf" srcId="{581A1504-4A5D-452E-9862-842B1313FE2A}" destId="{E4461ADD-7F83-476E-A64F-A6E1543C68F9}" srcOrd="1" destOrd="0" presId="urn:microsoft.com/office/officeart/2005/8/layout/list1"/>
    <dgm:cxn modelId="{FA446E12-33C4-4DD3-8CFA-08B7AFC6EEEA}" type="presParOf" srcId="{86B276D1-EAA7-4DBA-91A3-90233DAD0B8C}" destId="{82F66DD4-E3CC-4345-B54F-C5A827E756DD}" srcOrd="17" destOrd="0" presId="urn:microsoft.com/office/officeart/2005/8/layout/list1"/>
    <dgm:cxn modelId="{F488857B-5D76-4F16-8DBF-D08618C2FF4A}" type="presParOf" srcId="{86B276D1-EAA7-4DBA-91A3-90233DAD0B8C}" destId="{11C957F7-1709-4C85-AD18-CA07A1F519F9}" srcOrd="18" destOrd="0" presId="urn:microsoft.com/office/officeart/2005/8/layout/list1"/>
    <dgm:cxn modelId="{93716F84-DD49-49B8-943E-4AE70F0E3474}" type="presParOf" srcId="{86B276D1-EAA7-4DBA-91A3-90233DAD0B8C}" destId="{B1DD87D2-1936-4160-BD54-146082696C65}" srcOrd="19" destOrd="0" presId="urn:microsoft.com/office/officeart/2005/8/layout/list1"/>
    <dgm:cxn modelId="{0BD854E9-94AB-4468-8C72-EA8230FC6F76}" type="presParOf" srcId="{86B276D1-EAA7-4DBA-91A3-90233DAD0B8C}" destId="{892B820C-2033-45E9-BF06-D1BAA3E3D545}" srcOrd="20" destOrd="0" presId="urn:microsoft.com/office/officeart/2005/8/layout/list1"/>
    <dgm:cxn modelId="{9061CDD2-E12C-4B5E-9B57-E1D8EFAA9528}" type="presParOf" srcId="{892B820C-2033-45E9-BF06-D1BAA3E3D545}" destId="{6C9E2845-9FCF-46EE-A7F4-96842DD81F4B}" srcOrd="0" destOrd="0" presId="urn:microsoft.com/office/officeart/2005/8/layout/list1"/>
    <dgm:cxn modelId="{091BD2AF-4B52-4C08-9BF0-1869E0A3DF53}" type="presParOf" srcId="{892B820C-2033-45E9-BF06-D1BAA3E3D545}" destId="{41125E7A-4C55-4462-83D6-F3C5484570E4}" srcOrd="1" destOrd="0" presId="urn:microsoft.com/office/officeart/2005/8/layout/list1"/>
    <dgm:cxn modelId="{0FA6645F-5F6F-4F6A-8B1D-ED275B62B634}" type="presParOf" srcId="{86B276D1-EAA7-4DBA-91A3-90233DAD0B8C}" destId="{113CCF4A-B232-4B0C-8EB4-5BC78351FAD3}" srcOrd="21" destOrd="0" presId="urn:microsoft.com/office/officeart/2005/8/layout/list1"/>
    <dgm:cxn modelId="{F0B62345-1915-4CDE-93C9-42570CA3233A}" type="presParOf" srcId="{86B276D1-EAA7-4DBA-91A3-90233DAD0B8C}" destId="{9DAED91F-ED99-41E4-8E6D-C401DBA6E326}"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DA0D934-D400-49A3-8FD1-54179F90E36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E5665474-9715-40F8-A376-65AE3E536DE8}">
      <dgm:prSet phldrT="[Tekst]" custT="1"/>
      <dgm:spPr>
        <a:solidFill>
          <a:srgbClr val="00B050"/>
        </a:solidFill>
      </dgm:spPr>
      <dgm:t>
        <a:bodyPr/>
        <a:lstStyle/>
        <a:p>
          <a:pPr algn="just"/>
          <a:r>
            <a:rPr lang="pl-PL" sz="1900" b="0" baseline="0" dirty="0" smtClean="0">
              <a:latin typeface="Calibri" pitchFamily="34" charset="0"/>
            </a:rPr>
            <a:t>- Dobrze rozwinięta baza edukacyjna.</a:t>
          </a:r>
          <a:endParaRPr lang="pl-PL" sz="1900" b="0" baseline="0" dirty="0">
            <a:latin typeface="Calibri" pitchFamily="34" charset="0"/>
          </a:endParaRPr>
        </a:p>
      </dgm:t>
    </dgm:pt>
    <dgm:pt modelId="{F5D2B822-9AF0-4A98-995A-62F2F73B4BBF}" type="parTrans" cxnId="{7DD101F3-4C91-4015-8DE7-6062181F1F6A}">
      <dgm:prSet/>
      <dgm:spPr/>
      <dgm:t>
        <a:bodyPr/>
        <a:lstStyle/>
        <a:p>
          <a:endParaRPr lang="pl-PL"/>
        </a:p>
      </dgm:t>
    </dgm:pt>
    <dgm:pt modelId="{53278407-3522-42FA-9565-2255244008F5}" type="sibTrans" cxnId="{7DD101F3-4C91-4015-8DE7-6062181F1F6A}">
      <dgm:prSet/>
      <dgm:spPr/>
      <dgm:t>
        <a:bodyPr/>
        <a:lstStyle/>
        <a:p>
          <a:endParaRPr lang="pl-PL"/>
        </a:p>
      </dgm:t>
    </dgm:pt>
    <dgm:pt modelId="{A3833251-D4DA-47B8-962B-3243FED904E7}">
      <dgm:prSet phldrT="[Tekst]" custT="1"/>
      <dgm:spPr>
        <a:solidFill>
          <a:srgbClr val="00B050"/>
        </a:solidFill>
      </dgm:spPr>
      <dgm:t>
        <a:bodyPr/>
        <a:lstStyle/>
        <a:p>
          <a:pPr algn="just"/>
          <a:r>
            <a:rPr lang="pl-PL" sz="1900" b="0" baseline="0" dirty="0" smtClean="0">
              <a:latin typeface="Calibri" pitchFamily="34" charset="0"/>
            </a:rPr>
            <a:t>- Potencjał ludzki.</a:t>
          </a:r>
          <a:endParaRPr lang="pl-PL" sz="1900" b="0" baseline="0" dirty="0">
            <a:latin typeface="Calibri" pitchFamily="34" charset="0"/>
          </a:endParaRPr>
        </a:p>
      </dgm:t>
    </dgm:pt>
    <dgm:pt modelId="{35836A48-8DCB-4639-B115-3A986CD241F8}" type="parTrans" cxnId="{5BA3CA33-1642-4C73-97F5-3970A7DB98F4}">
      <dgm:prSet/>
      <dgm:spPr/>
      <dgm:t>
        <a:bodyPr/>
        <a:lstStyle/>
        <a:p>
          <a:endParaRPr lang="pl-PL"/>
        </a:p>
      </dgm:t>
    </dgm:pt>
    <dgm:pt modelId="{EB50F059-44E4-4388-A7E4-F1DD7A482AFD}" type="sibTrans" cxnId="{5BA3CA33-1642-4C73-97F5-3970A7DB98F4}">
      <dgm:prSet/>
      <dgm:spPr/>
      <dgm:t>
        <a:bodyPr/>
        <a:lstStyle/>
        <a:p>
          <a:endParaRPr lang="pl-PL"/>
        </a:p>
      </dgm:t>
    </dgm:pt>
    <dgm:pt modelId="{86B276D1-EAA7-4DBA-91A3-90233DAD0B8C}" type="pres">
      <dgm:prSet presAssocID="{7DA0D934-D400-49A3-8FD1-54179F90E366}" presName="linear" presStyleCnt="0">
        <dgm:presLayoutVars>
          <dgm:dir/>
          <dgm:animLvl val="lvl"/>
          <dgm:resizeHandles val="exact"/>
        </dgm:presLayoutVars>
      </dgm:prSet>
      <dgm:spPr/>
      <dgm:t>
        <a:bodyPr/>
        <a:lstStyle/>
        <a:p>
          <a:endParaRPr lang="pl-PL"/>
        </a:p>
      </dgm:t>
    </dgm:pt>
    <dgm:pt modelId="{D8B56F69-5152-4E0A-9E89-54754A431537}" type="pres">
      <dgm:prSet presAssocID="{E5665474-9715-40F8-A376-65AE3E536DE8}" presName="parentLin" presStyleCnt="0"/>
      <dgm:spPr/>
    </dgm:pt>
    <dgm:pt modelId="{7493CED1-B0B4-43B0-9EFE-C279075D8271}" type="pres">
      <dgm:prSet presAssocID="{E5665474-9715-40F8-A376-65AE3E536DE8}" presName="parentLeftMargin" presStyleLbl="node1" presStyleIdx="0" presStyleCnt="2"/>
      <dgm:spPr/>
      <dgm:t>
        <a:bodyPr/>
        <a:lstStyle/>
        <a:p>
          <a:endParaRPr lang="pl-PL"/>
        </a:p>
      </dgm:t>
    </dgm:pt>
    <dgm:pt modelId="{249C2E50-D566-43F4-B98C-3E75E08F36A5}" type="pres">
      <dgm:prSet presAssocID="{E5665474-9715-40F8-A376-65AE3E536DE8}" presName="parentText" presStyleLbl="node1" presStyleIdx="0" presStyleCnt="2" custScaleY="117147">
        <dgm:presLayoutVars>
          <dgm:chMax val="0"/>
          <dgm:bulletEnabled val="1"/>
        </dgm:presLayoutVars>
      </dgm:prSet>
      <dgm:spPr/>
      <dgm:t>
        <a:bodyPr/>
        <a:lstStyle/>
        <a:p>
          <a:endParaRPr lang="pl-PL"/>
        </a:p>
      </dgm:t>
    </dgm:pt>
    <dgm:pt modelId="{5EE61BDB-0602-4DE5-A9E4-54C45BB32EC0}" type="pres">
      <dgm:prSet presAssocID="{E5665474-9715-40F8-A376-65AE3E536DE8}" presName="negativeSpace" presStyleCnt="0"/>
      <dgm:spPr/>
    </dgm:pt>
    <dgm:pt modelId="{05CB6AC3-1DB5-4436-AC87-8FDDEEF30ACD}" type="pres">
      <dgm:prSet presAssocID="{E5665474-9715-40F8-A376-65AE3E536DE8}" presName="childText" presStyleLbl="conFgAcc1" presStyleIdx="0" presStyleCnt="2">
        <dgm:presLayoutVars>
          <dgm:bulletEnabled val="1"/>
        </dgm:presLayoutVars>
      </dgm:prSet>
      <dgm:spPr/>
    </dgm:pt>
    <dgm:pt modelId="{7FBAE4BE-899D-4360-9B75-6C7E7597F032}" type="pres">
      <dgm:prSet presAssocID="{53278407-3522-42FA-9565-2255244008F5}" presName="spaceBetweenRectangles" presStyleCnt="0"/>
      <dgm:spPr/>
    </dgm:pt>
    <dgm:pt modelId="{F807C59E-1CA9-48B6-8AE6-4F7F94B1E52A}" type="pres">
      <dgm:prSet presAssocID="{A3833251-D4DA-47B8-962B-3243FED904E7}" presName="parentLin" presStyleCnt="0"/>
      <dgm:spPr/>
    </dgm:pt>
    <dgm:pt modelId="{1C384E26-6D2F-4B2D-AD78-937BFE9124BB}" type="pres">
      <dgm:prSet presAssocID="{A3833251-D4DA-47B8-962B-3243FED904E7}" presName="parentLeftMargin" presStyleLbl="node1" presStyleIdx="0" presStyleCnt="2"/>
      <dgm:spPr/>
      <dgm:t>
        <a:bodyPr/>
        <a:lstStyle/>
        <a:p>
          <a:endParaRPr lang="pl-PL"/>
        </a:p>
      </dgm:t>
    </dgm:pt>
    <dgm:pt modelId="{FF59F796-A33D-47A9-9E07-E0C904F33972}" type="pres">
      <dgm:prSet presAssocID="{A3833251-D4DA-47B8-962B-3243FED904E7}" presName="parentText" presStyleLbl="node1" presStyleIdx="1" presStyleCnt="2" custScaleY="136429" custLinFactNeighborX="2330" custLinFactNeighborY="-6109">
        <dgm:presLayoutVars>
          <dgm:chMax val="0"/>
          <dgm:bulletEnabled val="1"/>
        </dgm:presLayoutVars>
      </dgm:prSet>
      <dgm:spPr/>
      <dgm:t>
        <a:bodyPr/>
        <a:lstStyle/>
        <a:p>
          <a:endParaRPr lang="pl-PL"/>
        </a:p>
      </dgm:t>
    </dgm:pt>
    <dgm:pt modelId="{A1F23624-E2A0-44D0-87DF-9A86E9C5F45E}" type="pres">
      <dgm:prSet presAssocID="{A3833251-D4DA-47B8-962B-3243FED904E7}" presName="negativeSpace" presStyleCnt="0"/>
      <dgm:spPr/>
    </dgm:pt>
    <dgm:pt modelId="{B8188C92-DD50-4099-AD47-2541D3117517}" type="pres">
      <dgm:prSet presAssocID="{A3833251-D4DA-47B8-962B-3243FED904E7}" presName="childText" presStyleLbl="conFgAcc1" presStyleIdx="1" presStyleCnt="2">
        <dgm:presLayoutVars>
          <dgm:bulletEnabled val="1"/>
        </dgm:presLayoutVars>
      </dgm:prSet>
      <dgm:spPr/>
    </dgm:pt>
  </dgm:ptLst>
  <dgm:cxnLst>
    <dgm:cxn modelId="{DC4FB658-1666-470C-AE1E-4E3D1A432BB7}" type="presOf" srcId="{7DA0D934-D400-49A3-8FD1-54179F90E366}" destId="{86B276D1-EAA7-4DBA-91A3-90233DAD0B8C}" srcOrd="0" destOrd="0" presId="urn:microsoft.com/office/officeart/2005/8/layout/list1"/>
    <dgm:cxn modelId="{5BA3CA33-1642-4C73-97F5-3970A7DB98F4}" srcId="{7DA0D934-D400-49A3-8FD1-54179F90E366}" destId="{A3833251-D4DA-47B8-962B-3243FED904E7}" srcOrd="1" destOrd="0" parTransId="{35836A48-8DCB-4639-B115-3A986CD241F8}" sibTransId="{EB50F059-44E4-4388-A7E4-F1DD7A482AFD}"/>
    <dgm:cxn modelId="{AFF848B7-3555-4DFB-99CE-72DEE446FA28}" type="presOf" srcId="{E5665474-9715-40F8-A376-65AE3E536DE8}" destId="{249C2E50-D566-43F4-B98C-3E75E08F36A5}" srcOrd="1" destOrd="0" presId="urn:microsoft.com/office/officeart/2005/8/layout/list1"/>
    <dgm:cxn modelId="{C75E1FBB-8622-49F2-9824-F78F2C4A307D}" type="presOf" srcId="{A3833251-D4DA-47B8-962B-3243FED904E7}" destId="{1C384E26-6D2F-4B2D-AD78-937BFE9124BB}" srcOrd="0" destOrd="0" presId="urn:microsoft.com/office/officeart/2005/8/layout/list1"/>
    <dgm:cxn modelId="{C3188DBA-C2E1-4F72-ACAA-98EEA9EDCAB1}" type="presOf" srcId="{E5665474-9715-40F8-A376-65AE3E536DE8}" destId="{7493CED1-B0B4-43B0-9EFE-C279075D8271}" srcOrd="0" destOrd="0" presId="urn:microsoft.com/office/officeart/2005/8/layout/list1"/>
    <dgm:cxn modelId="{7DD101F3-4C91-4015-8DE7-6062181F1F6A}" srcId="{7DA0D934-D400-49A3-8FD1-54179F90E366}" destId="{E5665474-9715-40F8-A376-65AE3E536DE8}" srcOrd="0" destOrd="0" parTransId="{F5D2B822-9AF0-4A98-995A-62F2F73B4BBF}" sibTransId="{53278407-3522-42FA-9565-2255244008F5}"/>
    <dgm:cxn modelId="{7C8498F4-15F5-4766-BDC8-B2635E430B20}" type="presOf" srcId="{A3833251-D4DA-47B8-962B-3243FED904E7}" destId="{FF59F796-A33D-47A9-9E07-E0C904F33972}" srcOrd="1" destOrd="0" presId="urn:microsoft.com/office/officeart/2005/8/layout/list1"/>
    <dgm:cxn modelId="{86756F9D-CA5F-48E0-B17F-7FDE89399023}" type="presParOf" srcId="{86B276D1-EAA7-4DBA-91A3-90233DAD0B8C}" destId="{D8B56F69-5152-4E0A-9E89-54754A431537}" srcOrd="0" destOrd="0" presId="urn:microsoft.com/office/officeart/2005/8/layout/list1"/>
    <dgm:cxn modelId="{8E12E153-AA50-4AD0-A2B5-CB3AC7BDD48C}" type="presParOf" srcId="{D8B56F69-5152-4E0A-9E89-54754A431537}" destId="{7493CED1-B0B4-43B0-9EFE-C279075D8271}" srcOrd="0" destOrd="0" presId="urn:microsoft.com/office/officeart/2005/8/layout/list1"/>
    <dgm:cxn modelId="{94473AA0-BCB0-4D47-8876-AF625ED6B003}" type="presParOf" srcId="{D8B56F69-5152-4E0A-9E89-54754A431537}" destId="{249C2E50-D566-43F4-B98C-3E75E08F36A5}" srcOrd="1" destOrd="0" presId="urn:microsoft.com/office/officeart/2005/8/layout/list1"/>
    <dgm:cxn modelId="{06298AB2-245F-4443-A9C1-317284A54A43}" type="presParOf" srcId="{86B276D1-EAA7-4DBA-91A3-90233DAD0B8C}" destId="{5EE61BDB-0602-4DE5-A9E4-54C45BB32EC0}" srcOrd="1" destOrd="0" presId="urn:microsoft.com/office/officeart/2005/8/layout/list1"/>
    <dgm:cxn modelId="{4ED7FB67-2399-4A06-8802-F519BDBEC698}" type="presParOf" srcId="{86B276D1-EAA7-4DBA-91A3-90233DAD0B8C}" destId="{05CB6AC3-1DB5-4436-AC87-8FDDEEF30ACD}" srcOrd="2" destOrd="0" presId="urn:microsoft.com/office/officeart/2005/8/layout/list1"/>
    <dgm:cxn modelId="{77A9462B-7205-4229-BFFB-ADF6E6BE4F6A}" type="presParOf" srcId="{86B276D1-EAA7-4DBA-91A3-90233DAD0B8C}" destId="{7FBAE4BE-899D-4360-9B75-6C7E7597F032}" srcOrd="3" destOrd="0" presId="urn:microsoft.com/office/officeart/2005/8/layout/list1"/>
    <dgm:cxn modelId="{B1AD6A9D-64FB-4339-9973-2C7348015607}" type="presParOf" srcId="{86B276D1-EAA7-4DBA-91A3-90233DAD0B8C}" destId="{F807C59E-1CA9-48B6-8AE6-4F7F94B1E52A}" srcOrd="4" destOrd="0" presId="urn:microsoft.com/office/officeart/2005/8/layout/list1"/>
    <dgm:cxn modelId="{BCBF6405-2B75-4148-9DC7-2134386C6F72}" type="presParOf" srcId="{F807C59E-1CA9-48B6-8AE6-4F7F94B1E52A}" destId="{1C384E26-6D2F-4B2D-AD78-937BFE9124BB}" srcOrd="0" destOrd="0" presId="urn:microsoft.com/office/officeart/2005/8/layout/list1"/>
    <dgm:cxn modelId="{FFE91E75-BB9A-4A3E-8B09-4B7FB963F8E6}" type="presParOf" srcId="{F807C59E-1CA9-48B6-8AE6-4F7F94B1E52A}" destId="{FF59F796-A33D-47A9-9E07-E0C904F33972}" srcOrd="1" destOrd="0" presId="urn:microsoft.com/office/officeart/2005/8/layout/list1"/>
    <dgm:cxn modelId="{42D2CA13-CA7E-4BD1-92FE-EB6558068CF3}" type="presParOf" srcId="{86B276D1-EAA7-4DBA-91A3-90233DAD0B8C}" destId="{A1F23624-E2A0-44D0-87DF-9A86E9C5F45E}" srcOrd="5" destOrd="0" presId="urn:microsoft.com/office/officeart/2005/8/layout/list1"/>
    <dgm:cxn modelId="{0AE17826-CD61-4FF6-82E2-3EC940139C89}" type="presParOf" srcId="{86B276D1-EAA7-4DBA-91A3-90233DAD0B8C}" destId="{B8188C92-DD50-4099-AD47-2541D3117517}"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673B9E8D-4D50-496E-9559-247C372516F9}" type="doc">
      <dgm:prSet loTypeId="urn:microsoft.com/office/officeart/2005/8/layout/default#2" loCatId="list" qsTypeId="urn:microsoft.com/office/officeart/2005/8/quickstyle/simple1" qsCatId="simple" csTypeId="urn:microsoft.com/office/officeart/2005/8/colors/accent1_2" csCatId="accent1" phldr="1"/>
      <dgm:spPr/>
      <dgm:t>
        <a:bodyPr/>
        <a:lstStyle/>
        <a:p>
          <a:endParaRPr lang="pl-PL"/>
        </a:p>
      </dgm:t>
    </dgm:pt>
    <dgm:pt modelId="{4A4C46E6-F8E4-4F6E-83B0-4AA6F0814AFF}">
      <dgm:prSet phldrT="[Tekst]" custT="1"/>
      <dgm:spPr/>
      <dgm:t>
        <a:bodyPr/>
        <a:lstStyle/>
        <a:p>
          <a:pPr algn="ctr"/>
          <a:r>
            <a:rPr lang="pl-PL" sz="2800" dirty="0" smtClean="0">
              <a:latin typeface="Calibri" panose="020F0502020204030204" pitchFamily="34" charset="0"/>
            </a:rPr>
            <a:t>Diagnozę sytuacji poszczególnych jednostek przeprowadzono w oparciu o listę wskaźników stanu kryzysowego dla terenów wiejskich, która stanowi załącznik nr 3 „Zasad programowania przedsięwzięć rewitalizacyjnych w celu ubiegania się o środki finansowe w ramach Regionalnego Programu Operacyjnego Województwa Kujawsko-Pomorskiego na lata 2014-2020” tj.</a:t>
          </a:r>
          <a:endParaRPr lang="pl-PL" sz="2800" dirty="0">
            <a:latin typeface="Calibri" panose="020F0502020204030204" pitchFamily="34" charset="0"/>
          </a:endParaRPr>
        </a:p>
      </dgm:t>
    </dgm:pt>
    <dgm:pt modelId="{DF51CC41-BC93-4E26-8706-0C5D918319C9}" type="parTrans" cxnId="{7916B5C1-38C8-42A7-9584-9FF85B04D778}">
      <dgm:prSet/>
      <dgm:spPr/>
      <dgm:t>
        <a:bodyPr/>
        <a:lstStyle/>
        <a:p>
          <a:endParaRPr lang="pl-PL"/>
        </a:p>
      </dgm:t>
    </dgm:pt>
    <dgm:pt modelId="{4D51DA17-5905-4EAA-A737-7068B809326E}" type="sibTrans" cxnId="{7916B5C1-38C8-42A7-9584-9FF85B04D778}">
      <dgm:prSet/>
      <dgm:spPr/>
      <dgm:t>
        <a:bodyPr/>
        <a:lstStyle/>
        <a:p>
          <a:endParaRPr lang="pl-PL"/>
        </a:p>
      </dgm:t>
    </dgm:pt>
    <dgm:pt modelId="{EC5068A9-D84E-4B6B-BE15-F3AD9DBC32D4}" type="pres">
      <dgm:prSet presAssocID="{673B9E8D-4D50-496E-9559-247C372516F9}" presName="diagram" presStyleCnt="0">
        <dgm:presLayoutVars>
          <dgm:dir/>
          <dgm:resizeHandles val="exact"/>
        </dgm:presLayoutVars>
      </dgm:prSet>
      <dgm:spPr/>
      <dgm:t>
        <a:bodyPr/>
        <a:lstStyle/>
        <a:p>
          <a:endParaRPr lang="pl-PL"/>
        </a:p>
      </dgm:t>
    </dgm:pt>
    <dgm:pt modelId="{8C8E3D12-881F-427A-ABCB-A1F2A0FE11E8}" type="pres">
      <dgm:prSet presAssocID="{4A4C46E6-F8E4-4F6E-83B0-4AA6F0814AFF}" presName="node" presStyleLbl="node1" presStyleIdx="0" presStyleCnt="1">
        <dgm:presLayoutVars>
          <dgm:bulletEnabled val="1"/>
        </dgm:presLayoutVars>
      </dgm:prSet>
      <dgm:spPr/>
      <dgm:t>
        <a:bodyPr/>
        <a:lstStyle/>
        <a:p>
          <a:endParaRPr lang="pl-PL"/>
        </a:p>
      </dgm:t>
    </dgm:pt>
  </dgm:ptLst>
  <dgm:cxnLst>
    <dgm:cxn modelId="{5924BA25-4B1F-4876-960A-1B31473B2137}" type="presOf" srcId="{673B9E8D-4D50-496E-9559-247C372516F9}" destId="{EC5068A9-D84E-4B6B-BE15-F3AD9DBC32D4}" srcOrd="0" destOrd="0" presId="urn:microsoft.com/office/officeart/2005/8/layout/default#2"/>
    <dgm:cxn modelId="{7916B5C1-38C8-42A7-9584-9FF85B04D778}" srcId="{673B9E8D-4D50-496E-9559-247C372516F9}" destId="{4A4C46E6-F8E4-4F6E-83B0-4AA6F0814AFF}" srcOrd="0" destOrd="0" parTransId="{DF51CC41-BC93-4E26-8706-0C5D918319C9}" sibTransId="{4D51DA17-5905-4EAA-A737-7068B809326E}"/>
    <dgm:cxn modelId="{3713B3A3-BEC1-4531-ACA1-95BFCE9E78E8}" type="presOf" srcId="{4A4C46E6-F8E4-4F6E-83B0-4AA6F0814AFF}" destId="{8C8E3D12-881F-427A-ABCB-A1F2A0FE11E8}" srcOrd="0" destOrd="0" presId="urn:microsoft.com/office/officeart/2005/8/layout/default#2"/>
    <dgm:cxn modelId="{29990BD3-2454-42DF-9E74-67B57E52F7B4}" type="presParOf" srcId="{EC5068A9-D84E-4B6B-BE15-F3AD9DBC32D4}" destId="{8C8E3D12-881F-427A-ABCB-A1F2A0FE11E8}" srcOrd="0" destOrd="0" presId="urn:microsoft.com/office/officeart/2005/8/layout/defaul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52488AC-97B6-4A80-BF5B-E661EC869AF8}" type="doc">
      <dgm:prSet loTypeId="urn:microsoft.com/office/officeart/2005/8/layout/vList5" loCatId="list" qsTypeId="urn:microsoft.com/office/officeart/2005/8/quickstyle/3d3" qsCatId="3D" csTypeId="urn:microsoft.com/office/officeart/2005/8/colors/accent1_2" csCatId="accent1" phldr="1"/>
      <dgm:spPr/>
      <dgm:t>
        <a:bodyPr/>
        <a:lstStyle/>
        <a:p>
          <a:endParaRPr lang="pl-PL"/>
        </a:p>
      </dgm:t>
    </dgm:pt>
    <dgm:pt modelId="{0AB07292-2A42-40F7-B24D-766FB67E7208}">
      <dgm:prSet phldrT="[Tekst]"/>
      <dgm:spPr/>
      <dgm:t>
        <a:bodyPr/>
        <a:lstStyle/>
        <a:p>
          <a:r>
            <a:rPr lang="pl-PL" dirty="0" smtClean="0"/>
            <a:t>Analizowane wskaźniki</a:t>
          </a:r>
          <a:endParaRPr lang="pl-PL" dirty="0"/>
        </a:p>
      </dgm:t>
    </dgm:pt>
    <dgm:pt modelId="{0DDDD0CB-D684-4F00-86D3-7B4C260308BA}" type="parTrans" cxnId="{803ADB6A-9318-4C4C-AC18-CF8D47973017}">
      <dgm:prSet/>
      <dgm:spPr/>
      <dgm:t>
        <a:bodyPr/>
        <a:lstStyle/>
        <a:p>
          <a:endParaRPr lang="pl-PL"/>
        </a:p>
      </dgm:t>
    </dgm:pt>
    <dgm:pt modelId="{037EE7A3-FB88-4711-BEE4-1AB29D0F5273}" type="sibTrans" cxnId="{803ADB6A-9318-4C4C-AC18-CF8D47973017}">
      <dgm:prSet/>
      <dgm:spPr/>
      <dgm:t>
        <a:bodyPr/>
        <a:lstStyle/>
        <a:p>
          <a:endParaRPr lang="pl-PL"/>
        </a:p>
      </dgm:t>
    </dgm:pt>
    <dgm:pt modelId="{D818210F-9DF1-4F61-A4E7-C8BBF51B912F}">
      <dgm:prSet phldrT="[Tekst]" custT="1"/>
      <dgm:spPr/>
      <dgm:t>
        <a:bodyPr/>
        <a:lstStyle/>
        <a:p>
          <a:pPr algn="l"/>
          <a:r>
            <a:rPr lang="pl-PL" sz="1600" dirty="0" smtClean="0">
              <a:latin typeface="Calibri" pitchFamily="34" charset="0"/>
            </a:rPr>
            <a:t>Udział ludności w wieku poprodukcyjnym w ludności ogółem w miejscowości (I);</a:t>
          </a:r>
          <a:endParaRPr lang="pl-PL" sz="1600" dirty="0">
            <a:latin typeface="Calibri" pitchFamily="34" charset="0"/>
          </a:endParaRPr>
        </a:p>
      </dgm:t>
    </dgm:pt>
    <dgm:pt modelId="{102C3A00-51A0-4758-B6D2-3CF739DA7FC9}" type="parTrans" cxnId="{FB93454F-1053-4176-A016-4AA7AE59C0DC}">
      <dgm:prSet/>
      <dgm:spPr/>
      <dgm:t>
        <a:bodyPr/>
        <a:lstStyle/>
        <a:p>
          <a:endParaRPr lang="pl-PL"/>
        </a:p>
      </dgm:t>
    </dgm:pt>
    <dgm:pt modelId="{6DEBF66A-69AC-4DD4-A2AE-1BB3869856D6}" type="sibTrans" cxnId="{FB93454F-1053-4176-A016-4AA7AE59C0DC}">
      <dgm:prSet/>
      <dgm:spPr/>
      <dgm:t>
        <a:bodyPr/>
        <a:lstStyle/>
        <a:p>
          <a:endParaRPr lang="pl-PL"/>
        </a:p>
      </dgm:t>
    </dgm:pt>
    <dgm:pt modelId="{2583C66F-6355-4DB1-AB8F-72D31C85C0E0}">
      <dgm:prSet phldrT="[Tekst]" custT="1"/>
      <dgm:spPr/>
      <dgm:t>
        <a:bodyPr/>
        <a:lstStyle/>
        <a:p>
          <a:pPr algn="l"/>
          <a:r>
            <a:rPr lang="pl-PL" sz="1600" dirty="0" smtClean="0">
              <a:latin typeface="Calibri" pitchFamily="34" charset="0"/>
            </a:rPr>
            <a:t>Udział  gospodarstw domowych – stałych beneficjentów środowiskowej pomocy społecznej w liczbie gospodarstw domowych ogółem (III);</a:t>
          </a:r>
          <a:endParaRPr lang="pl-PL" sz="1600" dirty="0">
            <a:latin typeface="Calibri" pitchFamily="34" charset="0"/>
          </a:endParaRPr>
        </a:p>
      </dgm:t>
    </dgm:pt>
    <dgm:pt modelId="{6B1374A4-D8BE-4F74-A11C-B81772550481}" type="parTrans" cxnId="{C122D63C-D05E-4E86-AF26-F536014E46BB}">
      <dgm:prSet/>
      <dgm:spPr/>
      <dgm:t>
        <a:bodyPr/>
        <a:lstStyle/>
        <a:p>
          <a:endParaRPr lang="pl-PL"/>
        </a:p>
      </dgm:t>
    </dgm:pt>
    <dgm:pt modelId="{EFA62D2C-1EFF-405C-B0E5-CBD8ED6E95C7}" type="sibTrans" cxnId="{C122D63C-D05E-4E86-AF26-F536014E46BB}">
      <dgm:prSet/>
      <dgm:spPr/>
      <dgm:t>
        <a:bodyPr/>
        <a:lstStyle/>
        <a:p>
          <a:endParaRPr lang="pl-PL"/>
        </a:p>
      </dgm:t>
    </dgm:pt>
    <dgm:pt modelId="{5FC28BB1-1CD8-472F-B25D-5BB4045FDEAB}">
      <dgm:prSet phldrT="[Tekst]" custT="1"/>
      <dgm:spPr/>
      <dgm:t>
        <a:bodyPr/>
        <a:lstStyle/>
        <a:p>
          <a:pPr algn="l"/>
          <a:r>
            <a:rPr lang="pl-PL" sz="1600" dirty="0" smtClean="0">
              <a:latin typeface="Calibri" pitchFamily="34" charset="0"/>
            </a:rPr>
            <a:t>Udział bezrobotnych w ludności w wieku produkcyjnym na danym obszarze (II);</a:t>
          </a:r>
          <a:endParaRPr lang="pl-PL" sz="1600" dirty="0">
            <a:latin typeface="Calibri" pitchFamily="34" charset="0"/>
          </a:endParaRPr>
        </a:p>
      </dgm:t>
    </dgm:pt>
    <dgm:pt modelId="{10C6D28B-F2C0-4431-BF70-95F952C88CAF}" type="parTrans" cxnId="{AB1C2BEA-13A3-40BE-9B07-5BDF887412E1}">
      <dgm:prSet/>
      <dgm:spPr/>
      <dgm:t>
        <a:bodyPr/>
        <a:lstStyle/>
        <a:p>
          <a:endParaRPr lang="pl-PL"/>
        </a:p>
      </dgm:t>
    </dgm:pt>
    <dgm:pt modelId="{25D92D6D-B29E-4357-90E3-9B9BF13522D4}" type="sibTrans" cxnId="{AB1C2BEA-13A3-40BE-9B07-5BDF887412E1}">
      <dgm:prSet/>
      <dgm:spPr/>
      <dgm:t>
        <a:bodyPr/>
        <a:lstStyle/>
        <a:p>
          <a:endParaRPr lang="pl-PL"/>
        </a:p>
      </dgm:t>
    </dgm:pt>
    <dgm:pt modelId="{DD14AEF6-06BF-4D75-B443-7336BCDE6047}">
      <dgm:prSet phldrT="[Tekst]" custT="1"/>
      <dgm:spPr/>
      <dgm:t>
        <a:bodyPr/>
        <a:lstStyle/>
        <a:p>
          <a:pPr algn="l"/>
          <a:r>
            <a:rPr lang="pl-PL" sz="1600" dirty="0" smtClean="0">
              <a:latin typeface="Calibri" pitchFamily="34" charset="0"/>
            </a:rPr>
            <a:t>Miejscowość należy do rejonu obsługi szkoły podstawowej lub gimnazjum o niskim poziomie kształcenia (IV);</a:t>
          </a:r>
          <a:endParaRPr lang="pl-PL" sz="1600" dirty="0">
            <a:latin typeface="Calibri" pitchFamily="34" charset="0"/>
          </a:endParaRPr>
        </a:p>
      </dgm:t>
    </dgm:pt>
    <dgm:pt modelId="{2180C790-528D-4B12-82A8-0AE588F0F4E6}" type="parTrans" cxnId="{942D5A61-9E03-4FDC-A45E-E209C2D3315B}">
      <dgm:prSet/>
      <dgm:spPr/>
      <dgm:t>
        <a:bodyPr/>
        <a:lstStyle/>
        <a:p>
          <a:endParaRPr lang="pl-PL"/>
        </a:p>
      </dgm:t>
    </dgm:pt>
    <dgm:pt modelId="{086A2104-D843-47C1-916B-AB6C2BFFB608}" type="sibTrans" cxnId="{942D5A61-9E03-4FDC-A45E-E209C2D3315B}">
      <dgm:prSet/>
      <dgm:spPr/>
      <dgm:t>
        <a:bodyPr/>
        <a:lstStyle/>
        <a:p>
          <a:endParaRPr lang="pl-PL"/>
        </a:p>
      </dgm:t>
    </dgm:pt>
    <dgm:pt modelId="{9B76A9C6-EFC9-43E2-8694-391740C77848}">
      <dgm:prSet phldrT="[Tekst]" custT="1"/>
      <dgm:spPr/>
      <dgm:t>
        <a:bodyPr/>
        <a:lstStyle/>
        <a:p>
          <a:pPr algn="l"/>
          <a:endParaRPr lang="pl-PL" sz="1600" dirty="0">
            <a:latin typeface="Calibri" pitchFamily="34" charset="0"/>
          </a:endParaRPr>
        </a:p>
      </dgm:t>
    </dgm:pt>
    <dgm:pt modelId="{4AB8319E-CA2E-4256-8201-4BF10F6147F4}" type="parTrans" cxnId="{61B36ACD-577B-4502-8503-4EAD67999916}">
      <dgm:prSet/>
      <dgm:spPr/>
      <dgm:t>
        <a:bodyPr/>
        <a:lstStyle/>
        <a:p>
          <a:endParaRPr lang="pl-PL"/>
        </a:p>
      </dgm:t>
    </dgm:pt>
    <dgm:pt modelId="{D9E4FFA8-F018-4C98-970D-B0F72B879DC1}" type="sibTrans" cxnId="{61B36ACD-577B-4502-8503-4EAD67999916}">
      <dgm:prSet/>
      <dgm:spPr/>
      <dgm:t>
        <a:bodyPr/>
        <a:lstStyle/>
        <a:p>
          <a:endParaRPr lang="pl-PL"/>
        </a:p>
      </dgm:t>
    </dgm:pt>
    <dgm:pt modelId="{A73398CD-A8C9-4BC7-9E20-BC944D95F3A1}">
      <dgm:prSet phldrT="[Tekst]" custT="1"/>
      <dgm:spPr/>
      <dgm:t>
        <a:bodyPr/>
        <a:lstStyle/>
        <a:p>
          <a:pPr algn="l"/>
          <a:endParaRPr lang="pl-PL" sz="1600" dirty="0">
            <a:latin typeface="Calibri" pitchFamily="34" charset="0"/>
          </a:endParaRPr>
        </a:p>
      </dgm:t>
    </dgm:pt>
    <dgm:pt modelId="{3B5535B1-41EC-4548-A8F9-92ED247F8555}" type="parTrans" cxnId="{A0613B47-607F-4A69-A659-40883F9052E7}">
      <dgm:prSet/>
      <dgm:spPr/>
      <dgm:t>
        <a:bodyPr/>
        <a:lstStyle/>
        <a:p>
          <a:endParaRPr lang="pl-PL"/>
        </a:p>
      </dgm:t>
    </dgm:pt>
    <dgm:pt modelId="{79984310-F20A-407F-B430-7D1738A89E3C}" type="sibTrans" cxnId="{A0613B47-607F-4A69-A659-40883F9052E7}">
      <dgm:prSet/>
      <dgm:spPr/>
      <dgm:t>
        <a:bodyPr/>
        <a:lstStyle/>
        <a:p>
          <a:endParaRPr lang="pl-PL"/>
        </a:p>
      </dgm:t>
    </dgm:pt>
    <dgm:pt modelId="{262CFF2C-5F7F-4EB6-98E1-448EF9FAA70D}">
      <dgm:prSet phldrT="[Tekst]" custT="1"/>
      <dgm:spPr/>
      <dgm:t>
        <a:bodyPr/>
        <a:lstStyle/>
        <a:p>
          <a:pPr algn="l"/>
          <a:endParaRPr lang="pl-PL" sz="1600" dirty="0">
            <a:latin typeface="Calibri" pitchFamily="34" charset="0"/>
          </a:endParaRPr>
        </a:p>
      </dgm:t>
    </dgm:pt>
    <dgm:pt modelId="{B67345AB-8BE8-43D8-8042-2E7C90369530}" type="parTrans" cxnId="{9B8E547A-1728-4CC2-847F-460AC3216B84}">
      <dgm:prSet/>
      <dgm:spPr/>
      <dgm:t>
        <a:bodyPr/>
        <a:lstStyle/>
        <a:p>
          <a:endParaRPr lang="pl-PL"/>
        </a:p>
      </dgm:t>
    </dgm:pt>
    <dgm:pt modelId="{3D09B09F-6B76-41B4-8215-EC83A252F89F}" type="sibTrans" cxnId="{9B8E547A-1728-4CC2-847F-460AC3216B84}">
      <dgm:prSet/>
      <dgm:spPr/>
      <dgm:t>
        <a:bodyPr/>
        <a:lstStyle/>
        <a:p>
          <a:endParaRPr lang="pl-PL"/>
        </a:p>
      </dgm:t>
    </dgm:pt>
    <dgm:pt modelId="{8EAC7874-57C7-406F-A98C-0BBEC8FB2318}" type="pres">
      <dgm:prSet presAssocID="{852488AC-97B6-4A80-BF5B-E661EC869AF8}" presName="Name0" presStyleCnt="0">
        <dgm:presLayoutVars>
          <dgm:dir/>
          <dgm:animLvl val="lvl"/>
          <dgm:resizeHandles val="exact"/>
        </dgm:presLayoutVars>
      </dgm:prSet>
      <dgm:spPr/>
      <dgm:t>
        <a:bodyPr/>
        <a:lstStyle/>
        <a:p>
          <a:endParaRPr lang="pl-PL"/>
        </a:p>
      </dgm:t>
    </dgm:pt>
    <dgm:pt modelId="{BCB17D54-C583-4068-86B9-9A3BE80990CA}" type="pres">
      <dgm:prSet presAssocID="{0AB07292-2A42-40F7-B24D-766FB67E7208}" presName="linNode" presStyleCnt="0"/>
      <dgm:spPr/>
    </dgm:pt>
    <dgm:pt modelId="{2E26821B-95C6-45AB-8B5E-59E1AE4D9229}" type="pres">
      <dgm:prSet presAssocID="{0AB07292-2A42-40F7-B24D-766FB67E7208}" presName="parentText" presStyleLbl="node1" presStyleIdx="0" presStyleCnt="1" custScaleX="82627" custScaleY="25589">
        <dgm:presLayoutVars>
          <dgm:chMax val="1"/>
          <dgm:bulletEnabled val="1"/>
        </dgm:presLayoutVars>
      </dgm:prSet>
      <dgm:spPr/>
      <dgm:t>
        <a:bodyPr/>
        <a:lstStyle/>
        <a:p>
          <a:endParaRPr lang="pl-PL"/>
        </a:p>
      </dgm:t>
    </dgm:pt>
    <dgm:pt modelId="{8AF964AC-F1AE-4707-9D76-003ADFD380CF}" type="pres">
      <dgm:prSet presAssocID="{0AB07292-2A42-40F7-B24D-766FB67E7208}" presName="descendantText" presStyleLbl="alignAccFollowNode1" presStyleIdx="0" presStyleCnt="1" custScaleY="120419">
        <dgm:presLayoutVars>
          <dgm:bulletEnabled val="1"/>
        </dgm:presLayoutVars>
      </dgm:prSet>
      <dgm:spPr/>
      <dgm:t>
        <a:bodyPr/>
        <a:lstStyle/>
        <a:p>
          <a:endParaRPr lang="pl-PL"/>
        </a:p>
      </dgm:t>
    </dgm:pt>
  </dgm:ptLst>
  <dgm:cxnLst>
    <dgm:cxn modelId="{FCE3773F-B756-4B62-9BBB-7BB17271066F}" type="presOf" srcId="{A73398CD-A8C9-4BC7-9E20-BC944D95F3A1}" destId="{8AF964AC-F1AE-4707-9D76-003ADFD380CF}" srcOrd="0" destOrd="3" presId="urn:microsoft.com/office/officeart/2005/8/layout/vList5"/>
    <dgm:cxn modelId="{A0613B47-607F-4A69-A659-40883F9052E7}" srcId="{0AB07292-2A42-40F7-B24D-766FB67E7208}" destId="{A73398CD-A8C9-4BC7-9E20-BC944D95F3A1}" srcOrd="3" destOrd="0" parTransId="{3B5535B1-41EC-4548-A8F9-92ED247F8555}" sibTransId="{79984310-F20A-407F-B430-7D1738A89E3C}"/>
    <dgm:cxn modelId="{CE345A51-D33F-48C0-BE0F-333309F7F01D}" type="presOf" srcId="{9B76A9C6-EFC9-43E2-8694-391740C77848}" destId="{8AF964AC-F1AE-4707-9D76-003ADFD380CF}" srcOrd="0" destOrd="1" presId="urn:microsoft.com/office/officeart/2005/8/layout/vList5"/>
    <dgm:cxn modelId="{010A9E23-B157-4BF1-9805-6BF06E636AAA}" type="presOf" srcId="{852488AC-97B6-4A80-BF5B-E661EC869AF8}" destId="{8EAC7874-57C7-406F-A98C-0BBEC8FB2318}" srcOrd="0" destOrd="0" presId="urn:microsoft.com/office/officeart/2005/8/layout/vList5"/>
    <dgm:cxn modelId="{AB1C2BEA-13A3-40BE-9B07-5BDF887412E1}" srcId="{0AB07292-2A42-40F7-B24D-766FB67E7208}" destId="{5FC28BB1-1CD8-472F-B25D-5BB4045FDEAB}" srcOrd="2" destOrd="0" parTransId="{10C6D28B-F2C0-4431-BF70-95F952C88CAF}" sibTransId="{25D92D6D-B29E-4357-90E3-9B9BF13522D4}"/>
    <dgm:cxn modelId="{9B8E547A-1728-4CC2-847F-460AC3216B84}" srcId="{0AB07292-2A42-40F7-B24D-766FB67E7208}" destId="{262CFF2C-5F7F-4EB6-98E1-448EF9FAA70D}" srcOrd="5" destOrd="0" parTransId="{B67345AB-8BE8-43D8-8042-2E7C90369530}" sibTransId="{3D09B09F-6B76-41B4-8215-EC83A252F89F}"/>
    <dgm:cxn modelId="{3EE77B2E-FECD-4BB9-A9AB-DC15CD8BDD0B}" type="presOf" srcId="{2583C66F-6355-4DB1-AB8F-72D31C85C0E0}" destId="{8AF964AC-F1AE-4707-9D76-003ADFD380CF}" srcOrd="0" destOrd="4" presId="urn:microsoft.com/office/officeart/2005/8/layout/vList5"/>
    <dgm:cxn modelId="{9A7343E9-2890-40AB-BFD6-7E37E97CB6CC}" type="presOf" srcId="{262CFF2C-5F7F-4EB6-98E1-448EF9FAA70D}" destId="{8AF964AC-F1AE-4707-9D76-003ADFD380CF}" srcOrd="0" destOrd="5" presId="urn:microsoft.com/office/officeart/2005/8/layout/vList5"/>
    <dgm:cxn modelId="{61B36ACD-577B-4502-8503-4EAD67999916}" srcId="{0AB07292-2A42-40F7-B24D-766FB67E7208}" destId="{9B76A9C6-EFC9-43E2-8694-391740C77848}" srcOrd="1" destOrd="0" parTransId="{4AB8319E-CA2E-4256-8201-4BF10F6147F4}" sibTransId="{D9E4FFA8-F018-4C98-970D-B0F72B879DC1}"/>
    <dgm:cxn modelId="{FE9B5E9D-5ECD-494D-9AF0-C32B4DFD8AFF}" type="presOf" srcId="{DD14AEF6-06BF-4D75-B443-7336BCDE6047}" destId="{8AF964AC-F1AE-4707-9D76-003ADFD380CF}" srcOrd="0" destOrd="6" presId="urn:microsoft.com/office/officeart/2005/8/layout/vList5"/>
    <dgm:cxn modelId="{FB93454F-1053-4176-A016-4AA7AE59C0DC}" srcId="{0AB07292-2A42-40F7-B24D-766FB67E7208}" destId="{D818210F-9DF1-4F61-A4E7-C8BBF51B912F}" srcOrd="0" destOrd="0" parTransId="{102C3A00-51A0-4758-B6D2-3CF739DA7FC9}" sibTransId="{6DEBF66A-69AC-4DD4-A2AE-1BB3869856D6}"/>
    <dgm:cxn modelId="{C122D63C-D05E-4E86-AF26-F536014E46BB}" srcId="{0AB07292-2A42-40F7-B24D-766FB67E7208}" destId="{2583C66F-6355-4DB1-AB8F-72D31C85C0E0}" srcOrd="4" destOrd="0" parTransId="{6B1374A4-D8BE-4F74-A11C-B81772550481}" sibTransId="{EFA62D2C-1EFF-405C-B0E5-CBD8ED6E95C7}"/>
    <dgm:cxn modelId="{942D5A61-9E03-4FDC-A45E-E209C2D3315B}" srcId="{0AB07292-2A42-40F7-B24D-766FB67E7208}" destId="{DD14AEF6-06BF-4D75-B443-7336BCDE6047}" srcOrd="6" destOrd="0" parTransId="{2180C790-528D-4B12-82A8-0AE588F0F4E6}" sibTransId="{086A2104-D843-47C1-916B-AB6C2BFFB608}"/>
    <dgm:cxn modelId="{F95F5055-4F64-401D-8356-531CC94B0516}" type="presOf" srcId="{D818210F-9DF1-4F61-A4E7-C8BBF51B912F}" destId="{8AF964AC-F1AE-4707-9D76-003ADFD380CF}" srcOrd="0" destOrd="0" presId="urn:microsoft.com/office/officeart/2005/8/layout/vList5"/>
    <dgm:cxn modelId="{6FCC087C-A0B2-4506-A014-E21BF1F746B8}" type="presOf" srcId="{0AB07292-2A42-40F7-B24D-766FB67E7208}" destId="{2E26821B-95C6-45AB-8B5E-59E1AE4D9229}" srcOrd="0" destOrd="0" presId="urn:microsoft.com/office/officeart/2005/8/layout/vList5"/>
    <dgm:cxn modelId="{803ADB6A-9318-4C4C-AC18-CF8D47973017}" srcId="{852488AC-97B6-4A80-BF5B-E661EC869AF8}" destId="{0AB07292-2A42-40F7-B24D-766FB67E7208}" srcOrd="0" destOrd="0" parTransId="{0DDDD0CB-D684-4F00-86D3-7B4C260308BA}" sibTransId="{037EE7A3-FB88-4711-BEE4-1AB29D0F5273}"/>
    <dgm:cxn modelId="{07414ECE-E2D8-4B07-847D-414C052DA551}" type="presOf" srcId="{5FC28BB1-1CD8-472F-B25D-5BB4045FDEAB}" destId="{8AF964AC-F1AE-4707-9D76-003ADFD380CF}" srcOrd="0" destOrd="2" presId="urn:microsoft.com/office/officeart/2005/8/layout/vList5"/>
    <dgm:cxn modelId="{176A10AE-F781-42AA-988F-E339206588DF}" type="presParOf" srcId="{8EAC7874-57C7-406F-A98C-0BBEC8FB2318}" destId="{BCB17D54-C583-4068-86B9-9A3BE80990CA}" srcOrd="0" destOrd="0" presId="urn:microsoft.com/office/officeart/2005/8/layout/vList5"/>
    <dgm:cxn modelId="{57CC27E0-5543-465C-B67F-698805979F55}" type="presParOf" srcId="{BCB17D54-C583-4068-86B9-9A3BE80990CA}" destId="{2E26821B-95C6-45AB-8B5E-59E1AE4D9229}" srcOrd="0" destOrd="0" presId="urn:microsoft.com/office/officeart/2005/8/layout/vList5"/>
    <dgm:cxn modelId="{EFD4B4DC-9226-47E4-A030-ABF6B7D4F86E}" type="presParOf" srcId="{BCB17D54-C583-4068-86B9-9A3BE80990CA}" destId="{8AF964AC-F1AE-4707-9D76-003ADFD380C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DB4047A-3357-4192-B357-3FD089C26C67}" type="doc">
      <dgm:prSet loTypeId="urn:microsoft.com/office/officeart/2005/8/layout/default#3" loCatId="list" qsTypeId="urn:microsoft.com/office/officeart/2005/8/quickstyle/simple1" qsCatId="simple" csTypeId="urn:microsoft.com/office/officeart/2005/8/colors/accent1_2" csCatId="accent1" phldr="1"/>
      <dgm:spPr/>
      <dgm:t>
        <a:bodyPr/>
        <a:lstStyle/>
        <a:p>
          <a:endParaRPr lang="pl-PL"/>
        </a:p>
      </dgm:t>
    </dgm:pt>
    <dgm:pt modelId="{810136A3-0577-4587-AEB4-A22A186C39FF}">
      <dgm:prSet phldrT="[Tekst]"/>
      <dgm:spPr/>
      <dgm:t>
        <a:bodyPr/>
        <a:lstStyle/>
        <a:p>
          <a:r>
            <a:rPr lang="pl-PL" dirty="0" smtClean="0"/>
            <a:t>Dla gminy Aleksandrów Kujawski obszar zdegradowany wyznaczono w oparciu o analizę wskaźnikową poszczególnych miejscowości. Zgodnie z wytycznymi do obszaru zdegradowanego zostały włączone miejscowości, w których jednocześnie spełnione zostały następujące kryteria:</a:t>
          </a:r>
        </a:p>
        <a:p>
          <a:r>
            <a:rPr lang="pl-PL" dirty="0" smtClean="0"/>
            <a:t>- zidentyfikowano co najmniej </a:t>
          </a:r>
          <a:r>
            <a:rPr lang="pl-PL" b="1" u="sng" dirty="0" smtClean="0">
              <a:effectLst/>
            </a:rPr>
            <a:t>2 problemy społeczne</a:t>
          </a:r>
          <a:r>
            <a:rPr lang="pl-PL" dirty="0" smtClean="0"/>
            <a:t>;</a:t>
          </a:r>
        </a:p>
        <a:p>
          <a:r>
            <a:rPr lang="pl-PL" dirty="0" smtClean="0"/>
            <a:t>- stwierdzono </a:t>
          </a:r>
          <a:r>
            <a:rPr lang="pl-PL" b="1" u="sng" dirty="0" smtClean="0"/>
            <a:t>występowanie przestrzeni zdegradowanych lub zdiagnozowano stan kryzysowy </a:t>
          </a:r>
          <a:r>
            <a:rPr lang="pl-PL" dirty="0" smtClean="0"/>
            <a:t>(negatywne zjawiska ze sfery gospodarczej, środowiskowej, przestrzenno-funkcjonalnej lub technicznej).</a:t>
          </a:r>
          <a:endParaRPr lang="pl-PL" dirty="0"/>
        </a:p>
      </dgm:t>
    </dgm:pt>
    <dgm:pt modelId="{C1463E8F-110F-4C67-AF78-C9961451D3E1}" type="parTrans" cxnId="{C51EF45B-2A21-4F64-9EE2-7D3BD7F9C021}">
      <dgm:prSet/>
      <dgm:spPr/>
      <dgm:t>
        <a:bodyPr/>
        <a:lstStyle/>
        <a:p>
          <a:endParaRPr lang="pl-PL"/>
        </a:p>
      </dgm:t>
    </dgm:pt>
    <dgm:pt modelId="{A5D5AE2F-4058-4A3C-A16A-293F79FF8B95}" type="sibTrans" cxnId="{C51EF45B-2A21-4F64-9EE2-7D3BD7F9C021}">
      <dgm:prSet/>
      <dgm:spPr/>
      <dgm:t>
        <a:bodyPr/>
        <a:lstStyle/>
        <a:p>
          <a:endParaRPr lang="pl-PL"/>
        </a:p>
      </dgm:t>
    </dgm:pt>
    <dgm:pt modelId="{90234B28-1BC9-41E5-B4E0-73C3DE2CEE62}" type="pres">
      <dgm:prSet presAssocID="{4DB4047A-3357-4192-B357-3FD089C26C67}" presName="diagram" presStyleCnt="0">
        <dgm:presLayoutVars>
          <dgm:dir/>
          <dgm:resizeHandles val="exact"/>
        </dgm:presLayoutVars>
      </dgm:prSet>
      <dgm:spPr/>
      <dgm:t>
        <a:bodyPr/>
        <a:lstStyle/>
        <a:p>
          <a:endParaRPr lang="pl-PL"/>
        </a:p>
      </dgm:t>
    </dgm:pt>
    <dgm:pt modelId="{8DCC08BB-5F96-41C9-B89D-3A5A788ACF84}" type="pres">
      <dgm:prSet presAssocID="{810136A3-0577-4587-AEB4-A22A186C39FF}" presName="node" presStyleLbl="node1" presStyleIdx="0" presStyleCnt="1">
        <dgm:presLayoutVars>
          <dgm:bulletEnabled val="1"/>
        </dgm:presLayoutVars>
      </dgm:prSet>
      <dgm:spPr/>
      <dgm:t>
        <a:bodyPr/>
        <a:lstStyle/>
        <a:p>
          <a:endParaRPr lang="pl-PL"/>
        </a:p>
      </dgm:t>
    </dgm:pt>
  </dgm:ptLst>
  <dgm:cxnLst>
    <dgm:cxn modelId="{C51EF45B-2A21-4F64-9EE2-7D3BD7F9C021}" srcId="{4DB4047A-3357-4192-B357-3FD089C26C67}" destId="{810136A3-0577-4587-AEB4-A22A186C39FF}" srcOrd="0" destOrd="0" parTransId="{C1463E8F-110F-4C67-AF78-C9961451D3E1}" sibTransId="{A5D5AE2F-4058-4A3C-A16A-293F79FF8B95}"/>
    <dgm:cxn modelId="{59CC0AAE-C5F8-4316-ADFF-300A67801383}" type="presOf" srcId="{4DB4047A-3357-4192-B357-3FD089C26C67}" destId="{90234B28-1BC9-41E5-B4E0-73C3DE2CEE62}" srcOrd="0" destOrd="0" presId="urn:microsoft.com/office/officeart/2005/8/layout/default#3"/>
    <dgm:cxn modelId="{7F0235DE-75A0-4572-8F7C-3565BBF42905}" type="presOf" srcId="{810136A3-0577-4587-AEB4-A22A186C39FF}" destId="{8DCC08BB-5F96-41C9-B89D-3A5A788ACF84}" srcOrd="0" destOrd="0" presId="urn:microsoft.com/office/officeart/2005/8/layout/default#3"/>
    <dgm:cxn modelId="{8FF526E5-624E-4D1D-B870-5B02D47DF901}" type="presParOf" srcId="{90234B28-1BC9-41E5-B4E0-73C3DE2CEE62}" destId="{8DCC08BB-5F96-41C9-B89D-3A5A788ACF84}" srcOrd="0" destOrd="0" presId="urn:microsoft.com/office/officeart/2005/8/layout/defaul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2FCD4DF1-C1CB-4D8D-8213-E82558AFE2FF}" type="doc">
      <dgm:prSet loTypeId="urn:microsoft.com/office/officeart/2005/8/layout/default#5" loCatId="list" qsTypeId="urn:microsoft.com/office/officeart/2005/8/quickstyle/simple1" qsCatId="simple" csTypeId="urn:microsoft.com/office/officeart/2005/8/colors/accent1_2" csCatId="accent1" phldr="1"/>
      <dgm:spPr/>
      <dgm:t>
        <a:bodyPr/>
        <a:lstStyle/>
        <a:p>
          <a:endParaRPr lang="pl-PL"/>
        </a:p>
      </dgm:t>
    </dgm:pt>
    <dgm:pt modelId="{AF0032AB-7C23-43E5-9E50-349A489D8C54}">
      <dgm:prSet/>
      <dgm:spPr/>
      <dgm:t>
        <a:bodyPr/>
        <a:lstStyle/>
        <a:p>
          <a:r>
            <a:rPr lang="pl-PL" dirty="0" smtClean="0"/>
            <a:t>W oparciu o wcześniej wymienione zestawy kryteriów dla terenów wiejskich za obszar przeznaczony do działań rewitalizacyjnych uznano następujące miejscowości</a:t>
          </a:r>
          <a:r>
            <a:rPr lang="pl-PL" dirty="0" smtClean="0">
              <a:solidFill>
                <a:schemeClr val="tx1"/>
              </a:solidFill>
            </a:rPr>
            <a:t>: </a:t>
          </a:r>
          <a:r>
            <a:rPr lang="pl-PL" b="1" u="sng" dirty="0" smtClean="0">
              <a:solidFill>
                <a:schemeClr val="tx1"/>
              </a:solidFill>
            </a:rPr>
            <a:t>Służewo, Zduny, Plebanka, Słońsk </a:t>
          </a:r>
          <a:r>
            <a:rPr lang="pl-PL" b="1" u="sng" dirty="0" err="1" smtClean="0">
              <a:solidFill>
                <a:schemeClr val="tx1"/>
              </a:solidFill>
            </a:rPr>
            <a:t>Dolny,Wołuszewo</a:t>
          </a:r>
          <a:r>
            <a:rPr lang="pl-PL" dirty="0" smtClean="0"/>
            <a:t>. Są to obszary o szczególnie dużym natężeniu negatywnych zjawisk społecznych. </a:t>
          </a:r>
        </a:p>
        <a:p>
          <a:r>
            <a:rPr lang="pl-PL" dirty="0" smtClean="0"/>
            <a:t>Ponadto potencjał tych obszarów oraz istniejące zasoby można z pozytywnym skutkiem wykorzystać także  dla całej gminy  w działaniach rewitalizacyjnych. </a:t>
          </a:r>
          <a:endParaRPr lang="pl-PL" dirty="0"/>
        </a:p>
      </dgm:t>
    </dgm:pt>
    <dgm:pt modelId="{8BF8ACD8-0A06-4A34-8F27-1E92074BC388}" type="parTrans" cxnId="{E218ED95-482B-4D13-BA0D-B281B6BF3EBD}">
      <dgm:prSet/>
      <dgm:spPr/>
      <dgm:t>
        <a:bodyPr/>
        <a:lstStyle/>
        <a:p>
          <a:endParaRPr lang="pl-PL"/>
        </a:p>
      </dgm:t>
    </dgm:pt>
    <dgm:pt modelId="{83162F85-871B-440F-B388-C27DE62C6BB3}" type="sibTrans" cxnId="{E218ED95-482B-4D13-BA0D-B281B6BF3EBD}">
      <dgm:prSet/>
      <dgm:spPr/>
      <dgm:t>
        <a:bodyPr/>
        <a:lstStyle/>
        <a:p>
          <a:endParaRPr lang="pl-PL"/>
        </a:p>
      </dgm:t>
    </dgm:pt>
    <dgm:pt modelId="{3B67C220-5FA6-4DCE-9925-61BB78664242}" type="pres">
      <dgm:prSet presAssocID="{2FCD4DF1-C1CB-4D8D-8213-E82558AFE2FF}" presName="diagram" presStyleCnt="0">
        <dgm:presLayoutVars>
          <dgm:dir/>
          <dgm:resizeHandles val="exact"/>
        </dgm:presLayoutVars>
      </dgm:prSet>
      <dgm:spPr/>
      <dgm:t>
        <a:bodyPr/>
        <a:lstStyle/>
        <a:p>
          <a:endParaRPr lang="pl-PL"/>
        </a:p>
      </dgm:t>
    </dgm:pt>
    <dgm:pt modelId="{E8B1BDB9-292C-4B7C-AE3A-0AB648A8E970}" type="pres">
      <dgm:prSet presAssocID="{AF0032AB-7C23-43E5-9E50-349A489D8C54}" presName="node" presStyleLbl="node1" presStyleIdx="0" presStyleCnt="1">
        <dgm:presLayoutVars>
          <dgm:bulletEnabled val="1"/>
        </dgm:presLayoutVars>
      </dgm:prSet>
      <dgm:spPr/>
      <dgm:t>
        <a:bodyPr/>
        <a:lstStyle/>
        <a:p>
          <a:endParaRPr lang="pl-PL"/>
        </a:p>
      </dgm:t>
    </dgm:pt>
  </dgm:ptLst>
  <dgm:cxnLst>
    <dgm:cxn modelId="{42CB8B53-DEAC-4791-A0A6-5170CE0A5AC7}" type="presOf" srcId="{AF0032AB-7C23-43E5-9E50-349A489D8C54}" destId="{E8B1BDB9-292C-4B7C-AE3A-0AB648A8E970}" srcOrd="0" destOrd="0" presId="urn:microsoft.com/office/officeart/2005/8/layout/default#5"/>
    <dgm:cxn modelId="{05020F76-2FE3-45C9-8E21-2BF1432F6DBE}" type="presOf" srcId="{2FCD4DF1-C1CB-4D8D-8213-E82558AFE2FF}" destId="{3B67C220-5FA6-4DCE-9925-61BB78664242}" srcOrd="0" destOrd="0" presId="urn:microsoft.com/office/officeart/2005/8/layout/default#5"/>
    <dgm:cxn modelId="{E218ED95-482B-4D13-BA0D-B281B6BF3EBD}" srcId="{2FCD4DF1-C1CB-4D8D-8213-E82558AFE2FF}" destId="{AF0032AB-7C23-43E5-9E50-349A489D8C54}" srcOrd="0" destOrd="0" parTransId="{8BF8ACD8-0A06-4A34-8F27-1E92074BC388}" sibTransId="{83162F85-871B-440F-B388-C27DE62C6BB3}"/>
    <dgm:cxn modelId="{4B476760-36E2-4B35-8430-03C01C306742}" type="presParOf" srcId="{3B67C220-5FA6-4DCE-9925-61BB78664242}" destId="{E8B1BDB9-292C-4B7C-AE3A-0AB648A8E970}" srcOrd="0" destOrd="0" presId="urn:microsoft.com/office/officeart/2005/8/layout/defaul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E44EE1C-760D-4682-BBCD-652435471CF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E98D40FD-8D0B-4DDD-8BBC-BC23BD091BD8}">
      <dgm:prSet phldrT="[Tekst]" custT="1"/>
      <dgm:spPr/>
      <dgm:t>
        <a:bodyPr/>
        <a:lstStyle/>
        <a:p>
          <a:r>
            <a:rPr lang="pl-PL" sz="2400" b="1" dirty="0" smtClean="0">
              <a:latin typeface="Calibri" panose="020F0502020204030204" pitchFamily="34" charset="0"/>
            </a:rPr>
            <a:t>Służewo</a:t>
          </a:r>
          <a:endParaRPr lang="pl-PL" sz="2400" b="1" dirty="0">
            <a:latin typeface="Calibri" panose="020F0502020204030204" pitchFamily="34" charset="0"/>
          </a:endParaRPr>
        </a:p>
      </dgm:t>
    </dgm:pt>
    <dgm:pt modelId="{6D7EF654-C6C5-4BDD-BFE3-07100E5CC867}" type="parTrans" cxnId="{6B32EBEB-5AED-4963-97C9-4635B1D77D15}">
      <dgm:prSet/>
      <dgm:spPr/>
      <dgm:t>
        <a:bodyPr/>
        <a:lstStyle/>
        <a:p>
          <a:endParaRPr lang="pl-PL"/>
        </a:p>
      </dgm:t>
    </dgm:pt>
    <dgm:pt modelId="{A75E1428-A53C-4DAC-B8D6-DE2A651F842A}" type="sibTrans" cxnId="{6B32EBEB-5AED-4963-97C9-4635B1D77D15}">
      <dgm:prSet/>
      <dgm:spPr/>
      <dgm:t>
        <a:bodyPr/>
        <a:lstStyle/>
        <a:p>
          <a:endParaRPr lang="pl-PL"/>
        </a:p>
      </dgm:t>
    </dgm:pt>
    <dgm:pt modelId="{0D7A9C57-F34D-453F-8A33-3CB892F4F70D}">
      <dgm:prSet phldrT="[Tekst]" custT="1"/>
      <dgm:spPr/>
      <dgm:t>
        <a:bodyPr/>
        <a:lstStyle/>
        <a:p>
          <a:pPr algn="just"/>
          <a:endParaRPr lang="pl-PL" sz="1400" b="0" dirty="0">
            <a:latin typeface="Calibri" panose="020F0502020204030204" pitchFamily="34" charset="0"/>
          </a:endParaRPr>
        </a:p>
      </dgm:t>
    </dgm:pt>
    <dgm:pt modelId="{69066CDE-24AA-4367-88F7-27EB6906E2A9}" type="parTrans" cxnId="{E8AB2211-F353-4D9D-95CD-F12C39A6945F}">
      <dgm:prSet/>
      <dgm:spPr/>
      <dgm:t>
        <a:bodyPr/>
        <a:lstStyle/>
        <a:p>
          <a:endParaRPr lang="pl-PL"/>
        </a:p>
      </dgm:t>
    </dgm:pt>
    <dgm:pt modelId="{D323744F-F112-40E5-A993-1A08B61B9C66}" type="sibTrans" cxnId="{E8AB2211-F353-4D9D-95CD-F12C39A6945F}">
      <dgm:prSet/>
      <dgm:spPr/>
      <dgm:t>
        <a:bodyPr/>
        <a:lstStyle/>
        <a:p>
          <a:endParaRPr lang="pl-PL"/>
        </a:p>
      </dgm:t>
    </dgm:pt>
    <dgm:pt modelId="{207E3E61-965E-4901-9B9D-3643C3AE6943}">
      <dgm:prSet phldrT="[Tekst]" custT="1"/>
      <dgm:spPr/>
      <dgm:t>
        <a:bodyPr/>
        <a:lstStyle/>
        <a:p>
          <a:pPr algn="l"/>
          <a:r>
            <a:rPr lang="pl-PL" sz="1200" dirty="0" smtClean="0">
              <a:latin typeface="Calibri" panose="020F0502020204030204" pitchFamily="34" charset="0"/>
            </a:rPr>
            <a:t>Rewitalizacja zabytkowego parku;</a:t>
          </a:r>
          <a:endParaRPr lang="pl-PL" sz="1200" dirty="0">
            <a:latin typeface="Calibri" panose="020F0502020204030204" pitchFamily="34" charset="0"/>
          </a:endParaRPr>
        </a:p>
      </dgm:t>
    </dgm:pt>
    <dgm:pt modelId="{5A969F4C-A60A-4CC3-9B1C-F17D00F65DE5}" type="parTrans" cxnId="{092F12C7-1979-4120-83D7-F039624307EF}">
      <dgm:prSet/>
      <dgm:spPr/>
      <dgm:t>
        <a:bodyPr/>
        <a:lstStyle/>
        <a:p>
          <a:endParaRPr lang="pl-PL"/>
        </a:p>
      </dgm:t>
    </dgm:pt>
    <dgm:pt modelId="{387FD757-87A3-4B08-B18A-8AEEA5D33A35}" type="sibTrans" cxnId="{092F12C7-1979-4120-83D7-F039624307EF}">
      <dgm:prSet/>
      <dgm:spPr/>
      <dgm:t>
        <a:bodyPr/>
        <a:lstStyle/>
        <a:p>
          <a:endParaRPr lang="pl-PL"/>
        </a:p>
      </dgm:t>
    </dgm:pt>
    <dgm:pt modelId="{97798A0B-4322-4EFE-B34C-69DB9704A8E2}">
      <dgm:prSet phldrT="[Tekst]" custT="1"/>
      <dgm:spPr/>
      <dgm:t>
        <a:bodyPr/>
        <a:lstStyle/>
        <a:p>
          <a:r>
            <a:rPr lang="pl-PL" sz="2400" b="1" dirty="0" smtClean="0">
              <a:latin typeface="Calibri" panose="020F0502020204030204" pitchFamily="34" charset="0"/>
            </a:rPr>
            <a:t>Zduny</a:t>
          </a:r>
          <a:endParaRPr lang="pl-PL" sz="2400" b="1" dirty="0">
            <a:latin typeface="Calibri" panose="020F0502020204030204" pitchFamily="34" charset="0"/>
          </a:endParaRPr>
        </a:p>
      </dgm:t>
    </dgm:pt>
    <dgm:pt modelId="{64E094E1-334B-4BF5-98FB-7331C108C26F}" type="parTrans" cxnId="{34546DC5-47C5-41C3-9B25-587B4D83C209}">
      <dgm:prSet/>
      <dgm:spPr/>
      <dgm:t>
        <a:bodyPr/>
        <a:lstStyle/>
        <a:p>
          <a:endParaRPr lang="pl-PL"/>
        </a:p>
      </dgm:t>
    </dgm:pt>
    <dgm:pt modelId="{D0D7F56C-F18B-4A93-9B20-3F1FFBB2122C}" type="sibTrans" cxnId="{34546DC5-47C5-41C3-9B25-587B4D83C209}">
      <dgm:prSet/>
      <dgm:spPr/>
      <dgm:t>
        <a:bodyPr/>
        <a:lstStyle/>
        <a:p>
          <a:endParaRPr lang="pl-PL"/>
        </a:p>
      </dgm:t>
    </dgm:pt>
    <dgm:pt modelId="{FCC282D6-5CC7-4915-9981-ADC566565E93}">
      <dgm:prSet phldrT="[Tekst]" custT="1"/>
      <dgm:spPr/>
      <dgm:t>
        <a:bodyPr/>
        <a:lstStyle/>
        <a:p>
          <a:pPr algn="l"/>
          <a:endParaRPr lang="pl-PL" sz="1400" dirty="0">
            <a:latin typeface="Calibri" panose="020F0502020204030204" pitchFamily="34" charset="0"/>
          </a:endParaRPr>
        </a:p>
      </dgm:t>
    </dgm:pt>
    <dgm:pt modelId="{445B3598-D3DC-48C3-9014-CDCCCC36687D}" type="parTrans" cxnId="{D640585D-A991-45A0-83DF-872B29B1C6B9}">
      <dgm:prSet/>
      <dgm:spPr/>
      <dgm:t>
        <a:bodyPr/>
        <a:lstStyle/>
        <a:p>
          <a:endParaRPr lang="pl-PL"/>
        </a:p>
      </dgm:t>
    </dgm:pt>
    <dgm:pt modelId="{AFDD1956-0A3B-4622-9556-BAB4F22B09AC}" type="sibTrans" cxnId="{D640585D-A991-45A0-83DF-872B29B1C6B9}">
      <dgm:prSet/>
      <dgm:spPr/>
      <dgm:t>
        <a:bodyPr/>
        <a:lstStyle/>
        <a:p>
          <a:endParaRPr lang="pl-PL"/>
        </a:p>
      </dgm:t>
    </dgm:pt>
    <dgm:pt modelId="{63DD3F34-521C-4F83-BDD9-082A89D648E8}">
      <dgm:prSet phldrT="[Tekst]" custT="1"/>
      <dgm:spPr/>
      <dgm:t>
        <a:bodyPr/>
        <a:lstStyle/>
        <a:p>
          <a:pPr algn="just"/>
          <a:r>
            <a:rPr lang="pl-PL" sz="1200" dirty="0" smtClean="0">
              <a:latin typeface="Calibri" panose="020F0502020204030204" pitchFamily="34" charset="0"/>
            </a:rPr>
            <a:t>Utworzenie w zabytkowym parku ścieżki dydaktycznej;</a:t>
          </a:r>
          <a:endParaRPr lang="pl-PL" sz="1200" dirty="0">
            <a:latin typeface="Calibri" panose="020F0502020204030204" pitchFamily="34" charset="0"/>
          </a:endParaRPr>
        </a:p>
      </dgm:t>
    </dgm:pt>
    <dgm:pt modelId="{3000D36E-3F3D-4E10-8AF6-87E32E92DF34}" type="parTrans" cxnId="{9B5EDE4E-060D-400B-8C1C-4AD2AF46CD35}">
      <dgm:prSet/>
      <dgm:spPr/>
      <dgm:t>
        <a:bodyPr/>
        <a:lstStyle/>
        <a:p>
          <a:endParaRPr lang="pl-PL"/>
        </a:p>
      </dgm:t>
    </dgm:pt>
    <dgm:pt modelId="{BBD025E7-E48D-4B67-B6A5-6269157D3112}" type="sibTrans" cxnId="{9B5EDE4E-060D-400B-8C1C-4AD2AF46CD35}">
      <dgm:prSet/>
      <dgm:spPr/>
      <dgm:t>
        <a:bodyPr/>
        <a:lstStyle/>
        <a:p>
          <a:endParaRPr lang="pl-PL"/>
        </a:p>
      </dgm:t>
    </dgm:pt>
    <dgm:pt modelId="{CAE996ED-DB6E-424D-A62A-06AFFBCE07BA}">
      <dgm:prSet phldrT="[Tekst]" custT="1"/>
      <dgm:spPr/>
      <dgm:t>
        <a:bodyPr/>
        <a:lstStyle/>
        <a:p>
          <a:pPr algn="just"/>
          <a:r>
            <a:rPr lang="pl-PL" sz="1200" dirty="0" smtClean="0">
              <a:latin typeface="Calibri" panose="020F0502020204030204" pitchFamily="34" charset="0"/>
            </a:rPr>
            <a:t>Rozszerzenie oferty zajęć pozalekcyjnych  i pozaszkolnych, w tym sportowo-rekreacyjnych  i kulturalnych oraz organizowanie wypoczynku dla dzieci  i młodzieży;</a:t>
          </a:r>
          <a:endParaRPr lang="pl-PL" sz="1200" dirty="0">
            <a:latin typeface="Calibri" panose="020F0502020204030204" pitchFamily="34" charset="0"/>
          </a:endParaRPr>
        </a:p>
      </dgm:t>
    </dgm:pt>
    <dgm:pt modelId="{91F423F1-C0FA-411C-B53A-4A3E712478B3}" type="parTrans" cxnId="{893C6A6E-19CD-49BF-AA55-0D6BF4FFBFB1}">
      <dgm:prSet/>
      <dgm:spPr/>
      <dgm:t>
        <a:bodyPr/>
        <a:lstStyle/>
        <a:p>
          <a:endParaRPr lang="pl-PL"/>
        </a:p>
      </dgm:t>
    </dgm:pt>
    <dgm:pt modelId="{2C0E85AD-D2C0-45CC-B67E-BB9B6583FAD3}" type="sibTrans" cxnId="{893C6A6E-19CD-49BF-AA55-0D6BF4FFBFB1}">
      <dgm:prSet/>
      <dgm:spPr/>
      <dgm:t>
        <a:bodyPr/>
        <a:lstStyle/>
        <a:p>
          <a:endParaRPr lang="pl-PL"/>
        </a:p>
      </dgm:t>
    </dgm:pt>
    <dgm:pt modelId="{CC1A0BF1-0FC5-4E43-B731-5183E6B62C1E}">
      <dgm:prSet phldrT="[Tekst]" custT="1"/>
      <dgm:spPr/>
      <dgm:t>
        <a:bodyPr/>
        <a:lstStyle/>
        <a:p>
          <a:pPr algn="just"/>
          <a:r>
            <a:rPr lang="pl-PL" sz="1200" dirty="0" smtClean="0">
              <a:latin typeface="Calibri" panose="020F0502020204030204" pitchFamily="34" charset="0"/>
            </a:rPr>
            <a:t>Doposażenie biblioteki w Służewie w sprzęt multimedialny w celu zaspokojenia potrzeb społeczności lokalnej;</a:t>
          </a:r>
          <a:endParaRPr lang="pl-PL" sz="1200" dirty="0">
            <a:latin typeface="Calibri" panose="020F0502020204030204" pitchFamily="34" charset="0"/>
          </a:endParaRPr>
        </a:p>
      </dgm:t>
    </dgm:pt>
    <dgm:pt modelId="{73023343-D0E9-4662-BA79-C953F7866491}" type="parTrans" cxnId="{11E6F2F8-16B1-4003-B62D-5DC446AA789D}">
      <dgm:prSet/>
      <dgm:spPr/>
      <dgm:t>
        <a:bodyPr/>
        <a:lstStyle/>
        <a:p>
          <a:endParaRPr lang="pl-PL"/>
        </a:p>
      </dgm:t>
    </dgm:pt>
    <dgm:pt modelId="{FC415953-D79B-458D-BC9E-064CCD2D5708}" type="sibTrans" cxnId="{11E6F2F8-16B1-4003-B62D-5DC446AA789D}">
      <dgm:prSet/>
      <dgm:spPr/>
      <dgm:t>
        <a:bodyPr/>
        <a:lstStyle/>
        <a:p>
          <a:endParaRPr lang="pl-PL"/>
        </a:p>
      </dgm:t>
    </dgm:pt>
    <dgm:pt modelId="{3CC7E9DE-990B-421B-9F27-BD795476E8C4}">
      <dgm:prSet phldrT="[Tekst]" custT="1"/>
      <dgm:spPr/>
      <dgm:t>
        <a:bodyPr/>
        <a:lstStyle/>
        <a:p>
          <a:pPr algn="just"/>
          <a:r>
            <a:rPr lang="pl-PL" sz="1200" dirty="0" smtClean="0">
              <a:latin typeface="Calibri" panose="020F0502020204030204" pitchFamily="34" charset="0"/>
            </a:rPr>
            <a:t>Organizacja przedsięwzięć integrujących i aktywizujących lokalną społeczność z Gminy Aleksandrów Kujawski;</a:t>
          </a:r>
          <a:endParaRPr lang="pl-PL" sz="1200" dirty="0">
            <a:latin typeface="Calibri" panose="020F0502020204030204" pitchFamily="34" charset="0"/>
          </a:endParaRPr>
        </a:p>
      </dgm:t>
    </dgm:pt>
    <dgm:pt modelId="{9CE11F2E-28C2-435A-803C-1AECA3FE40A9}" type="parTrans" cxnId="{BF0F8E39-4A9E-49B9-A2EB-5F97C6124815}">
      <dgm:prSet/>
      <dgm:spPr/>
      <dgm:t>
        <a:bodyPr/>
        <a:lstStyle/>
        <a:p>
          <a:endParaRPr lang="pl-PL"/>
        </a:p>
      </dgm:t>
    </dgm:pt>
    <dgm:pt modelId="{25768A0A-3D2F-47B4-A9AC-E01BE4F2D6E7}" type="sibTrans" cxnId="{BF0F8E39-4A9E-49B9-A2EB-5F97C6124815}">
      <dgm:prSet/>
      <dgm:spPr/>
      <dgm:t>
        <a:bodyPr/>
        <a:lstStyle/>
        <a:p>
          <a:endParaRPr lang="pl-PL"/>
        </a:p>
      </dgm:t>
    </dgm:pt>
    <dgm:pt modelId="{6BE2B01A-07A4-4509-9B7A-51E6B3D167E9}">
      <dgm:prSet phldrT="[Tekst]" custT="1"/>
      <dgm:spPr/>
      <dgm:t>
        <a:bodyPr/>
        <a:lstStyle/>
        <a:p>
          <a:pPr algn="l"/>
          <a:endParaRPr lang="pl-PL" sz="1400" dirty="0">
            <a:latin typeface="Calibri" panose="020F0502020204030204" pitchFamily="34" charset="0"/>
          </a:endParaRPr>
        </a:p>
      </dgm:t>
    </dgm:pt>
    <dgm:pt modelId="{97239C4E-6957-43FD-9EBD-C524D981CDFA}" type="parTrans" cxnId="{F1942B9A-96AB-4472-8B0C-835CD0EFF25F}">
      <dgm:prSet/>
      <dgm:spPr/>
      <dgm:t>
        <a:bodyPr/>
        <a:lstStyle/>
        <a:p>
          <a:endParaRPr lang="pl-PL"/>
        </a:p>
      </dgm:t>
    </dgm:pt>
    <dgm:pt modelId="{D37D4478-789C-4D0A-9835-8FF7B8F95C9F}" type="sibTrans" cxnId="{F1942B9A-96AB-4472-8B0C-835CD0EFF25F}">
      <dgm:prSet/>
      <dgm:spPr/>
      <dgm:t>
        <a:bodyPr/>
        <a:lstStyle/>
        <a:p>
          <a:endParaRPr lang="pl-PL"/>
        </a:p>
      </dgm:t>
    </dgm:pt>
    <dgm:pt modelId="{DD4A48B9-502E-445E-B9E3-41923FC686E6}">
      <dgm:prSet phldrT="[Tekst]" custT="1"/>
      <dgm:spPr/>
      <dgm:t>
        <a:bodyPr/>
        <a:lstStyle/>
        <a:p>
          <a:pPr algn="just"/>
          <a:r>
            <a:rPr lang="pl-PL" sz="1200" dirty="0" smtClean="0">
              <a:latin typeface="Calibri" panose="020F0502020204030204" pitchFamily="34" charset="0"/>
            </a:rPr>
            <a:t>Rewitalizacja zabytkowego parku;</a:t>
          </a:r>
          <a:endParaRPr lang="pl-PL" sz="1200" dirty="0">
            <a:latin typeface="Calibri" panose="020F0502020204030204" pitchFamily="34" charset="0"/>
          </a:endParaRPr>
        </a:p>
      </dgm:t>
    </dgm:pt>
    <dgm:pt modelId="{6C3E2BC0-B2C2-4336-8A23-9868AC5DFE08}" type="parTrans" cxnId="{2E0E5601-4DC3-41ED-BC7E-971E945EA03C}">
      <dgm:prSet/>
      <dgm:spPr/>
      <dgm:t>
        <a:bodyPr/>
        <a:lstStyle/>
        <a:p>
          <a:endParaRPr lang="pl-PL"/>
        </a:p>
      </dgm:t>
    </dgm:pt>
    <dgm:pt modelId="{CEDD9C81-6E1C-4A33-9F6C-686050877F7E}" type="sibTrans" cxnId="{2E0E5601-4DC3-41ED-BC7E-971E945EA03C}">
      <dgm:prSet/>
      <dgm:spPr/>
      <dgm:t>
        <a:bodyPr/>
        <a:lstStyle/>
        <a:p>
          <a:endParaRPr lang="pl-PL"/>
        </a:p>
      </dgm:t>
    </dgm:pt>
    <dgm:pt modelId="{8F44722C-6855-4AA6-853C-5A887975BF86}">
      <dgm:prSet phldrT="[Tekst]" custT="1"/>
      <dgm:spPr/>
      <dgm:t>
        <a:bodyPr/>
        <a:lstStyle/>
        <a:p>
          <a:pPr algn="just"/>
          <a:r>
            <a:rPr lang="pl-PL" sz="1200" dirty="0" smtClean="0">
              <a:latin typeface="Calibri" panose="020F0502020204030204" pitchFamily="34" charset="0"/>
            </a:rPr>
            <a:t>Zindywidualizowane i kompleksowe działania umożliwiające aktywne włącznie społeczne skierowane do organizacji społecznych.</a:t>
          </a:r>
          <a:endParaRPr lang="pl-PL" sz="1200" dirty="0">
            <a:latin typeface="Calibri" panose="020F0502020204030204" pitchFamily="34" charset="0"/>
          </a:endParaRPr>
        </a:p>
      </dgm:t>
    </dgm:pt>
    <dgm:pt modelId="{B261E670-F8D3-447D-83A7-31498AD09B70}" type="sibTrans" cxnId="{D8914902-E051-4312-8BFB-820A844F2B7D}">
      <dgm:prSet/>
      <dgm:spPr/>
      <dgm:t>
        <a:bodyPr/>
        <a:lstStyle/>
        <a:p>
          <a:endParaRPr lang="pl-PL"/>
        </a:p>
      </dgm:t>
    </dgm:pt>
    <dgm:pt modelId="{41061EF2-8FA9-44BB-82F1-093148460BFC}" type="parTrans" cxnId="{D8914902-E051-4312-8BFB-820A844F2B7D}">
      <dgm:prSet/>
      <dgm:spPr/>
      <dgm:t>
        <a:bodyPr/>
        <a:lstStyle/>
        <a:p>
          <a:endParaRPr lang="pl-PL"/>
        </a:p>
      </dgm:t>
    </dgm:pt>
    <dgm:pt modelId="{C0D3DB36-2473-48FA-81EB-5109F1E84AAF}">
      <dgm:prSet phldrT="[Tekst]" custT="1"/>
      <dgm:spPr/>
      <dgm:t>
        <a:bodyPr/>
        <a:lstStyle/>
        <a:p>
          <a:pPr algn="just"/>
          <a:r>
            <a:rPr lang="pl-PL" sz="1200" dirty="0" smtClean="0">
              <a:latin typeface="Calibri" panose="020F0502020204030204" pitchFamily="34" charset="0"/>
            </a:rPr>
            <a:t>Organizacja przedsięwzięć integrujących i aktywizujących lokalną społeczność z Gminy Aleksandrów Kujawski;</a:t>
          </a:r>
          <a:endParaRPr lang="pl-PL" sz="1200" dirty="0">
            <a:latin typeface="Calibri" panose="020F0502020204030204" pitchFamily="34" charset="0"/>
          </a:endParaRPr>
        </a:p>
      </dgm:t>
    </dgm:pt>
    <dgm:pt modelId="{4937F9D9-FD07-4E60-AEA5-09C9509D770A}" type="parTrans" cxnId="{52D2D2D7-64E2-49FD-B87E-2CF0A5537931}">
      <dgm:prSet/>
      <dgm:spPr/>
      <dgm:t>
        <a:bodyPr/>
        <a:lstStyle/>
        <a:p>
          <a:endParaRPr lang="pl-PL"/>
        </a:p>
      </dgm:t>
    </dgm:pt>
    <dgm:pt modelId="{407BF271-D339-4702-8165-70FF8A2DC574}" type="sibTrans" cxnId="{52D2D2D7-64E2-49FD-B87E-2CF0A5537931}">
      <dgm:prSet/>
      <dgm:spPr/>
      <dgm:t>
        <a:bodyPr/>
        <a:lstStyle/>
        <a:p>
          <a:endParaRPr lang="pl-PL"/>
        </a:p>
      </dgm:t>
    </dgm:pt>
    <dgm:pt modelId="{8B6F3CD6-BBA7-4E6E-85FB-D13B7AC5048F}">
      <dgm:prSet phldrT="[Tekst]" custT="1"/>
      <dgm:spPr/>
      <dgm:t>
        <a:bodyPr/>
        <a:lstStyle/>
        <a:p>
          <a:pPr algn="just"/>
          <a:r>
            <a:rPr lang="pl-PL" sz="1200" dirty="0" smtClean="0">
              <a:latin typeface="Calibri" panose="020F0502020204030204" pitchFamily="34" charset="0"/>
            </a:rPr>
            <a:t>Zindywidualizowane i kompleksowe działania umożliwiające aktywne włączenie społeczne skierowane do organizacji społecznych.</a:t>
          </a:r>
          <a:endParaRPr lang="pl-PL" sz="1200" dirty="0">
            <a:latin typeface="Calibri" panose="020F0502020204030204" pitchFamily="34" charset="0"/>
          </a:endParaRPr>
        </a:p>
      </dgm:t>
    </dgm:pt>
    <dgm:pt modelId="{0EED010B-0051-48CF-B8EC-6710594B2F26}" type="parTrans" cxnId="{5753B45B-6118-48A8-9175-AB7A17806549}">
      <dgm:prSet/>
      <dgm:spPr/>
      <dgm:t>
        <a:bodyPr/>
        <a:lstStyle/>
        <a:p>
          <a:endParaRPr lang="pl-PL"/>
        </a:p>
      </dgm:t>
    </dgm:pt>
    <dgm:pt modelId="{B8DCCBAC-E816-41C9-BA13-942622D0FDCF}" type="sibTrans" cxnId="{5753B45B-6118-48A8-9175-AB7A17806549}">
      <dgm:prSet/>
      <dgm:spPr/>
      <dgm:t>
        <a:bodyPr/>
        <a:lstStyle/>
        <a:p>
          <a:endParaRPr lang="pl-PL"/>
        </a:p>
      </dgm:t>
    </dgm:pt>
    <dgm:pt modelId="{995FCF18-2BA0-40BE-B85B-A103CDEA221A}">
      <dgm:prSet phldrT="[Tekst]" custT="1"/>
      <dgm:spPr/>
      <dgm:t>
        <a:bodyPr/>
        <a:lstStyle/>
        <a:p>
          <a:pPr algn="just"/>
          <a:r>
            <a:rPr lang="pl-PL" sz="1200" dirty="0" smtClean="0">
              <a:latin typeface="Calibri" panose="020F0502020204030204" pitchFamily="34" charset="0"/>
            </a:rPr>
            <a:t>Utworzenie w zabytkowym parku ścieżki dydaktycznej;</a:t>
          </a:r>
          <a:endParaRPr lang="pl-PL" sz="1200" dirty="0">
            <a:latin typeface="Calibri" panose="020F0502020204030204" pitchFamily="34" charset="0"/>
          </a:endParaRPr>
        </a:p>
      </dgm:t>
    </dgm:pt>
    <dgm:pt modelId="{24352FDF-E7E0-471B-AB38-A522B1861013}" type="parTrans" cxnId="{29EFF37B-5ABA-4F19-848B-EB4344C80EE9}">
      <dgm:prSet/>
      <dgm:spPr/>
      <dgm:t>
        <a:bodyPr/>
        <a:lstStyle/>
        <a:p>
          <a:endParaRPr lang="pl-PL"/>
        </a:p>
      </dgm:t>
    </dgm:pt>
    <dgm:pt modelId="{234F7CAA-C33D-430D-B5D3-312723496832}" type="sibTrans" cxnId="{29EFF37B-5ABA-4F19-848B-EB4344C80EE9}">
      <dgm:prSet/>
      <dgm:spPr/>
      <dgm:t>
        <a:bodyPr/>
        <a:lstStyle/>
        <a:p>
          <a:endParaRPr lang="pl-PL"/>
        </a:p>
      </dgm:t>
    </dgm:pt>
    <dgm:pt modelId="{26253ED0-94D2-43D6-B1FD-4FE2F56A495D}">
      <dgm:prSet phldrT="[Tekst]" custT="1"/>
      <dgm:spPr/>
      <dgm:t>
        <a:bodyPr/>
        <a:lstStyle/>
        <a:p>
          <a:pPr algn="just"/>
          <a:r>
            <a:rPr lang="pl-PL" sz="1200" dirty="0" smtClean="0">
              <a:latin typeface="Calibri" panose="020F0502020204030204" pitchFamily="34" charset="0"/>
            </a:rPr>
            <a:t>Rozszerzenie oferty zajęć pozalekcyjnych  i pozaszkolnych, w tym sportowo-rekreacyjnych  i kulturalnych oraz organizowanie wypoczynku dla dzieci  i młodzieży.</a:t>
          </a:r>
          <a:endParaRPr lang="pl-PL" sz="1200" dirty="0"/>
        </a:p>
      </dgm:t>
    </dgm:pt>
    <dgm:pt modelId="{17C0125B-F822-4587-AFE7-361C31097BAE}" type="parTrans" cxnId="{C9C44654-7D18-4EC2-B2D0-3D37D54BB4A2}">
      <dgm:prSet/>
      <dgm:spPr/>
      <dgm:t>
        <a:bodyPr/>
        <a:lstStyle/>
        <a:p>
          <a:endParaRPr lang="pl-PL"/>
        </a:p>
      </dgm:t>
    </dgm:pt>
    <dgm:pt modelId="{FC4A93DF-A8B9-4737-998E-2E1D493123EA}" type="sibTrans" cxnId="{C9C44654-7D18-4EC2-B2D0-3D37D54BB4A2}">
      <dgm:prSet/>
      <dgm:spPr/>
      <dgm:t>
        <a:bodyPr/>
        <a:lstStyle/>
        <a:p>
          <a:endParaRPr lang="pl-PL"/>
        </a:p>
      </dgm:t>
    </dgm:pt>
    <dgm:pt modelId="{35311069-F47F-4001-ACB4-765A9354A8F2}" type="pres">
      <dgm:prSet presAssocID="{3E44EE1C-760D-4682-BBCD-652435471CF5}" presName="Name0" presStyleCnt="0">
        <dgm:presLayoutVars>
          <dgm:dir/>
          <dgm:animLvl val="lvl"/>
          <dgm:resizeHandles val="exact"/>
        </dgm:presLayoutVars>
      </dgm:prSet>
      <dgm:spPr/>
      <dgm:t>
        <a:bodyPr/>
        <a:lstStyle/>
        <a:p>
          <a:endParaRPr lang="pl-PL"/>
        </a:p>
      </dgm:t>
    </dgm:pt>
    <dgm:pt modelId="{5343AC5B-FB99-4D0F-B976-6E0F52464CD8}" type="pres">
      <dgm:prSet presAssocID="{E98D40FD-8D0B-4DDD-8BBC-BC23BD091BD8}" presName="linNode" presStyleCnt="0"/>
      <dgm:spPr/>
      <dgm:t>
        <a:bodyPr/>
        <a:lstStyle/>
        <a:p>
          <a:endParaRPr lang="pl-PL"/>
        </a:p>
      </dgm:t>
    </dgm:pt>
    <dgm:pt modelId="{B62E8666-24BF-4FC4-9092-B1297E031483}" type="pres">
      <dgm:prSet presAssocID="{E98D40FD-8D0B-4DDD-8BBC-BC23BD091BD8}" presName="parentText" presStyleLbl="node1" presStyleIdx="0" presStyleCnt="2">
        <dgm:presLayoutVars>
          <dgm:chMax val="1"/>
          <dgm:bulletEnabled val="1"/>
        </dgm:presLayoutVars>
      </dgm:prSet>
      <dgm:spPr/>
      <dgm:t>
        <a:bodyPr/>
        <a:lstStyle/>
        <a:p>
          <a:endParaRPr lang="pl-PL"/>
        </a:p>
      </dgm:t>
    </dgm:pt>
    <dgm:pt modelId="{C138A311-51E9-426D-90CE-FD5A08A0BCE8}" type="pres">
      <dgm:prSet presAssocID="{E98D40FD-8D0B-4DDD-8BBC-BC23BD091BD8}" presName="descendantText" presStyleLbl="alignAccFollowNode1" presStyleIdx="0" presStyleCnt="2" custScaleY="125245" custLinFactNeighborX="-33" custLinFactNeighborY="2061">
        <dgm:presLayoutVars>
          <dgm:bulletEnabled val="1"/>
        </dgm:presLayoutVars>
      </dgm:prSet>
      <dgm:spPr/>
      <dgm:t>
        <a:bodyPr/>
        <a:lstStyle/>
        <a:p>
          <a:endParaRPr lang="pl-PL"/>
        </a:p>
      </dgm:t>
    </dgm:pt>
    <dgm:pt modelId="{5FF7C4CA-40E1-420B-AF60-9E64DC7B7D3E}" type="pres">
      <dgm:prSet presAssocID="{A75E1428-A53C-4DAC-B8D6-DE2A651F842A}" presName="sp" presStyleCnt="0"/>
      <dgm:spPr/>
      <dgm:t>
        <a:bodyPr/>
        <a:lstStyle/>
        <a:p>
          <a:endParaRPr lang="pl-PL"/>
        </a:p>
      </dgm:t>
    </dgm:pt>
    <dgm:pt modelId="{771E2D66-ECC2-40EC-8960-2040951882D3}" type="pres">
      <dgm:prSet presAssocID="{97798A0B-4322-4EFE-B34C-69DB9704A8E2}" presName="linNode" presStyleCnt="0"/>
      <dgm:spPr/>
      <dgm:t>
        <a:bodyPr/>
        <a:lstStyle/>
        <a:p>
          <a:endParaRPr lang="pl-PL"/>
        </a:p>
      </dgm:t>
    </dgm:pt>
    <dgm:pt modelId="{03FD6FBC-3A8F-469C-8C64-275DFBFC562B}" type="pres">
      <dgm:prSet presAssocID="{97798A0B-4322-4EFE-B34C-69DB9704A8E2}" presName="parentText" presStyleLbl="node1" presStyleIdx="1" presStyleCnt="2">
        <dgm:presLayoutVars>
          <dgm:chMax val="1"/>
          <dgm:bulletEnabled val="1"/>
        </dgm:presLayoutVars>
      </dgm:prSet>
      <dgm:spPr/>
      <dgm:t>
        <a:bodyPr/>
        <a:lstStyle/>
        <a:p>
          <a:endParaRPr lang="pl-PL"/>
        </a:p>
      </dgm:t>
    </dgm:pt>
    <dgm:pt modelId="{BBC4C2F9-AF21-4129-832F-D6588C113AAF}" type="pres">
      <dgm:prSet presAssocID="{97798A0B-4322-4EFE-B34C-69DB9704A8E2}" presName="descendantText" presStyleLbl="alignAccFollowNode1" presStyleIdx="1" presStyleCnt="2" custScaleY="136717" custLinFactNeighborX="-169" custLinFactNeighborY="5638">
        <dgm:presLayoutVars>
          <dgm:bulletEnabled val="1"/>
        </dgm:presLayoutVars>
      </dgm:prSet>
      <dgm:spPr/>
      <dgm:t>
        <a:bodyPr/>
        <a:lstStyle/>
        <a:p>
          <a:endParaRPr lang="pl-PL"/>
        </a:p>
      </dgm:t>
    </dgm:pt>
  </dgm:ptLst>
  <dgm:cxnLst>
    <dgm:cxn modelId="{0303B75D-C7E5-4F9F-A5FB-AF651329F4B8}" type="presOf" srcId="{3E44EE1C-760D-4682-BBCD-652435471CF5}" destId="{35311069-F47F-4001-ACB4-765A9354A8F2}" srcOrd="0" destOrd="0" presId="urn:microsoft.com/office/officeart/2005/8/layout/vList5"/>
    <dgm:cxn modelId="{74D21401-4D08-4B53-BF95-349965C1C13D}" type="presOf" srcId="{63DD3F34-521C-4F83-BDD9-082A89D648E8}" destId="{C138A311-51E9-426D-90CE-FD5A08A0BCE8}" srcOrd="0" destOrd="2" presId="urn:microsoft.com/office/officeart/2005/8/layout/vList5"/>
    <dgm:cxn modelId="{5C3645F9-15F5-46FF-9006-7F42A640D9AB}" type="presOf" srcId="{E98D40FD-8D0B-4DDD-8BBC-BC23BD091BD8}" destId="{B62E8666-24BF-4FC4-9092-B1297E031483}" srcOrd="0" destOrd="0" presId="urn:microsoft.com/office/officeart/2005/8/layout/vList5"/>
    <dgm:cxn modelId="{2E0E5601-4DC3-41ED-BC7E-971E945EA03C}" srcId="{97798A0B-4322-4EFE-B34C-69DB9704A8E2}" destId="{DD4A48B9-502E-445E-B9E3-41923FC686E6}" srcOrd="1" destOrd="0" parTransId="{6C3E2BC0-B2C2-4336-8A23-9868AC5DFE08}" sibTransId="{CEDD9C81-6E1C-4A33-9F6C-686050877F7E}"/>
    <dgm:cxn modelId="{5396F8C0-BA34-463D-BACB-B360A87BA903}" type="presOf" srcId="{8F44722C-6855-4AA6-853C-5A887975BF86}" destId="{C138A311-51E9-426D-90CE-FD5A08A0BCE8}" srcOrd="0" destOrd="6" presId="urn:microsoft.com/office/officeart/2005/8/layout/vList5"/>
    <dgm:cxn modelId="{965710D8-679C-49AF-9872-C4E87F701656}" type="presOf" srcId="{FCC282D6-5CC7-4915-9981-ADC566565E93}" destId="{BBC4C2F9-AF21-4129-832F-D6588C113AAF}" srcOrd="0" destOrd="0" presId="urn:microsoft.com/office/officeart/2005/8/layout/vList5"/>
    <dgm:cxn modelId="{D640585D-A991-45A0-83DF-872B29B1C6B9}" srcId="{97798A0B-4322-4EFE-B34C-69DB9704A8E2}" destId="{FCC282D6-5CC7-4915-9981-ADC566565E93}" srcOrd="0" destOrd="0" parTransId="{445B3598-D3DC-48C3-9014-CDCCCC36687D}" sibTransId="{AFDD1956-0A3B-4622-9556-BAB4F22B09AC}"/>
    <dgm:cxn modelId="{5F3BE51E-4C42-49F3-9ABE-4F72D22C6AB2}" type="presOf" srcId="{97798A0B-4322-4EFE-B34C-69DB9704A8E2}" destId="{03FD6FBC-3A8F-469C-8C64-275DFBFC562B}" srcOrd="0" destOrd="0" presId="urn:microsoft.com/office/officeart/2005/8/layout/vList5"/>
    <dgm:cxn modelId="{13A2CE65-B340-4D63-9D6C-06B0F31C0C72}" type="presOf" srcId="{CC1A0BF1-0FC5-4E43-B731-5183E6B62C1E}" destId="{C138A311-51E9-426D-90CE-FD5A08A0BCE8}" srcOrd="0" destOrd="4" presId="urn:microsoft.com/office/officeart/2005/8/layout/vList5"/>
    <dgm:cxn modelId="{6B32EBEB-5AED-4963-97C9-4635B1D77D15}" srcId="{3E44EE1C-760D-4682-BBCD-652435471CF5}" destId="{E98D40FD-8D0B-4DDD-8BBC-BC23BD091BD8}" srcOrd="0" destOrd="0" parTransId="{6D7EF654-C6C5-4BDD-BFE3-07100E5CC867}" sibTransId="{A75E1428-A53C-4DAC-B8D6-DE2A651F842A}"/>
    <dgm:cxn modelId="{D8914902-E051-4312-8BFB-820A844F2B7D}" srcId="{E98D40FD-8D0B-4DDD-8BBC-BC23BD091BD8}" destId="{8F44722C-6855-4AA6-853C-5A887975BF86}" srcOrd="6" destOrd="0" parTransId="{41061EF2-8FA9-44BB-82F1-093148460BFC}" sibTransId="{B261E670-F8D3-447D-83A7-31498AD09B70}"/>
    <dgm:cxn modelId="{C1E784E4-2E81-417E-837E-ECF561164CEC}" type="presOf" srcId="{C0D3DB36-2473-48FA-81EB-5109F1E84AAF}" destId="{BBC4C2F9-AF21-4129-832F-D6588C113AAF}" srcOrd="0" destOrd="4" presId="urn:microsoft.com/office/officeart/2005/8/layout/vList5"/>
    <dgm:cxn modelId="{11E6F2F8-16B1-4003-B62D-5DC446AA789D}" srcId="{E98D40FD-8D0B-4DDD-8BBC-BC23BD091BD8}" destId="{CC1A0BF1-0FC5-4E43-B731-5183E6B62C1E}" srcOrd="4" destOrd="0" parTransId="{73023343-D0E9-4662-BA79-C953F7866491}" sibTransId="{FC415953-D79B-458D-BC9E-064CCD2D5708}"/>
    <dgm:cxn modelId="{983EDFA6-F613-429E-9838-8F14FAE9B0A3}" type="presOf" srcId="{207E3E61-965E-4901-9B9D-3643C3AE6943}" destId="{C138A311-51E9-426D-90CE-FD5A08A0BCE8}" srcOrd="0" destOrd="1" presId="urn:microsoft.com/office/officeart/2005/8/layout/vList5"/>
    <dgm:cxn modelId="{34546DC5-47C5-41C3-9B25-587B4D83C209}" srcId="{3E44EE1C-760D-4682-BBCD-652435471CF5}" destId="{97798A0B-4322-4EFE-B34C-69DB9704A8E2}" srcOrd="1" destOrd="0" parTransId="{64E094E1-334B-4BF5-98FB-7331C108C26F}" sibTransId="{D0D7F56C-F18B-4A93-9B20-3F1FFBB2122C}"/>
    <dgm:cxn modelId="{5753B45B-6118-48A8-9175-AB7A17806549}" srcId="{97798A0B-4322-4EFE-B34C-69DB9704A8E2}" destId="{8B6F3CD6-BBA7-4E6E-85FB-D13B7AC5048F}" srcOrd="5" destOrd="0" parTransId="{0EED010B-0051-48CF-B8EC-6710594B2F26}" sibTransId="{B8DCCBAC-E816-41C9-BA13-942622D0FDCF}"/>
    <dgm:cxn modelId="{29EFF37B-5ABA-4F19-848B-EB4344C80EE9}" srcId="{97798A0B-4322-4EFE-B34C-69DB9704A8E2}" destId="{995FCF18-2BA0-40BE-B85B-A103CDEA221A}" srcOrd="2" destOrd="0" parTransId="{24352FDF-E7E0-471B-AB38-A522B1861013}" sibTransId="{234F7CAA-C33D-430D-B5D3-312723496832}"/>
    <dgm:cxn modelId="{893C6A6E-19CD-49BF-AA55-0D6BF4FFBFB1}" srcId="{E98D40FD-8D0B-4DDD-8BBC-BC23BD091BD8}" destId="{CAE996ED-DB6E-424D-A62A-06AFFBCE07BA}" srcOrd="3" destOrd="0" parTransId="{91F423F1-C0FA-411C-B53A-4A3E712478B3}" sibTransId="{2C0E85AD-D2C0-45CC-B67E-BB9B6583FAD3}"/>
    <dgm:cxn modelId="{52D2D2D7-64E2-49FD-B87E-2CF0A5537931}" srcId="{97798A0B-4322-4EFE-B34C-69DB9704A8E2}" destId="{C0D3DB36-2473-48FA-81EB-5109F1E84AAF}" srcOrd="4" destOrd="0" parTransId="{4937F9D9-FD07-4E60-AEA5-09C9509D770A}" sibTransId="{407BF271-D339-4702-8165-70FF8A2DC574}"/>
    <dgm:cxn modelId="{9B5EDE4E-060D-400B-8C1C-4AD2AF46CD35}" srcId="{E98D40FD-8D0B-4DDD-8BBC-BC23BD091BD8}" destId="{63DD3F34-521C-4F83-BDD9-082A89D648E8}" srcOrd="2" destOrd="0" parTransId="{3000D36E-3F3D-4E10-8AF6-87E32E92DF34}" sibTransId="{BBD025E7-E48D-4B67-B6A5-6269157D3112}"/>
    <dgm:cxn modelId="{2C65DC5C-D3DF-4956-ABA7-B07CAC2B2916}" type="presOf" srcId="{0D7A9C57-F34D-453F-8A33-3CB892F4F70D}" destId="{C138A311-51E9-426D-90CE-FD5A08A0BCE8}" srcOrd="0" destOrd="0" presId="urn:microsoft.com/office/officeart/2005/8/layout/vList5"/>
    <dgm:cxn modelId="{0EC91022-AD01-4F91-9843-33667CAF1F63}" type="presOf" srcId="{26253ED0-94D2-43D6-B1FD-4FE2F56A495D}" destId="{BBC4C2F9-AF21-4129-832F-D6588C113AAF}" srcOrd="0" destOrd="3" presId="urn:microsoft.com/office/officeart/2005/8/layout/vList5"/>
    <dgm:cxn modelId="{C9C44654-7D18-4EC2-B2D0-3D37D54BB4A2}" srcId="{97798A0B-4322-4EFE-B34C-69DB9704A8E2}" destId="{26253ED0-94D2-43D6-B1FD-4FE2F56A495D}" srcOrd="3" destOrd="0" parTransId="{17C0125B-F822-4587-AFE7-361C31097BAE}" sibTransId="{FC4A93DF-A8B9-4737-998E-2E1D493123EA}"/>
    <dgm:cxn modelId="{35A03506-03C6-4B73-A68B-F47A49F50885}" type="presOf" srcId="{3CC7E9DE-990B-421B-9F27-BD795476E8C4}" destId="{C138A311-51E9-426D-90CE-FD5A08A0BCE8}" srcOrd="0" destOrd="5" presId="urn:microsoft.com/office/officeart/2005/8/layout/vList5"/>
    <dgm:cxn modelId="{DDF8BA35-7DA2-473E-BBB6-60C963A43D74}" type="presOf" srcId="{DD4A48B9-502E-445E-B9E3-41923FC686E6}" destId="{BBC4C2F9-AF21-4129-832F-D6588C113AAF}" srcOrd="0" destOrd="1" presId="urn:microsoft.com/office/officeart/2005/8/layout/vList5"/>
    <dgm:cxn modelId="{35D5D75A-C1DD-494C-88A8-BE625B4C77C0}" type="presOf" srcId="{CAE996ED-DB6E-424D-A62A-06AFFBCE07BA}" destId="{C138A311-51E9-426D-90CE-FD5A08A0BCE8}" srcOrd="0" destOrd="3" presId="urn:microsoft.com/office/officeart/2005/8/layout/vList5"/>
    <dgm:cxn modelId="{BF0F8E39-4A9E-49B9-A2EB-5F97C6124815}" srcId="{E98D40FD-8D0B-4DDD-8BBC-BC23BD091BD8}" destId="{3CC7E9DE-990B-421B-9F27-BD795476E8C4}" srcOrd="5" destOrd="0" parTransId="{9CE11F2E-28C2-435A-803C-1AECA3FE40A9}" sibTransId="{25768A0A-3D2F-47B4-A9AC-E01BE4F2D6E7}"/>
    <dgm:cxn modelId="{092F12C7-1979-4120-83D7-F039624307EF}" srcId="{E98D40FD-8D0B-4DDD-8BBC-BC23BD091BD8}" destId="{207E3E61-965E-4901-9B9D-3643C3AE6943}" srcOrd="1" destOrd="0" parTransId="{5A969F4C-A60A-4CC3-9B1C-F17D00F65DE5}" sibTransId="{387FD757-87A3-4B08-B18A-8AEEA5D33A35}"/>
    <dgm:cxn modelId="{0A8C5421-2FF9-4DF6-8F85-F3CBDE88D856}" type="presOf" srcId="{6BE2B01A-07A4-4509-9B7A-51E6B3D167E9}" destId="{BBC4C2F9-AF21-4129-832F-D6588C113AAF}" srcOrd="0" destOrd="6" presId="urn:microsoft.com/office/officeart/2005/8/layout/vList5"/>
    <dgm:cxn modelId="{E8AB2211-F353-4D9D-95CD-F12C39A6945F}" srcId="{E98D40FD-8D0B-4DDD-8BBC-BC23BD091BD8}" destId="{0D7A9C57-F34D-453F-8A33-3CB892F4F70D}" srcOrd="0" destOrd="0" parTransId="{69066CDE-24AA-4367-88F7-27EB6906E2A9}" sibTransId="{D323744F-F112-40E5-A993-1A08B61B9C66}"/>
    <dgm:cxn modelId="{5AD47EA6-201A-4B19-82A7-A39FF6B2B6CD}" type="presOf" srcId="{995FCF18-2BA0-40BE-B85B-A103CDEA221A}" destId="{BBC4C2F9-AF21-4129-832F-D6588C113AAF}" srcOrd="0" destOrd="2" presId="urn:microsoft.com/office/officeart/2005/8/layout/vList5"/>
    <dgm:cxn modelId="{F1942B9A-96AB-4472-8B0C-835CD0EFF25F}" srcId="{97798A0B-4322-4EFE-B34C-69DB9704A8E2}" destId="{6BE2B01A-07A4-4509-9B7A-51E6B3D167E9}" srcOrd="6" destOrd="0" parTransId="{97239C4E-6957-43FD-9EBD-C524D981CDFA}" sibTransId="{D37D4478-789C-4D0A-9835-8FF7B8F95C9F}"/>
    <dgm:cxn modelId="{A32AC151-65C6-4E4F-BD78-070EAAD9F9B2}" type="presOf" srcId="{8B6F3CD6-BBA7-4E6E-85FB-D13B7AC5048F}" destId="{BBC4C2F9-AF21-4129-832F-D6588C113AAF}" srcOrd="0" destOrd="5" presId="urn:microsoft.com/office/officeart/2005/8/layout/vList5"/>
    <dgm:cxn modelId="{FCB5CC98-FCBB-40E5-9BE0-615BF11A952C}" type="presParOf" srcId="{35311069-F47F-4001-ACB4-765A9354A8F2}" destId="{5343AC5B-FB99-4D0F-B976-6E0F52464CD8}" srcOrd="0" destOrd="0" presId="urn:microsoft.com/office/officeart/2005/8/layout/vList5"/>
    <dgm:cxn modelId="{E7C11353-D228-4B1D-938D-5844F03B13A7}" type="presParOf" srcId="{5343AC5B-FB99-4D0F-B976-6E0F52464CD8}" destId="{B62E8666-24BF-4FC4-9092-B1297E031483}" srcOrd="0" destOrd="0" presId="urn:microsoft.com/office/officeart/2005/8/layout/vList5"/>
    <dgm:cxn modelId="{D3D8E7D5-2EB1-4021-9CA1-F6039319822C}" type="presParOf" srcId="{5343AC5B-FB99-4D0F-B976-6E0F52464CD8}" destId="{C138A311-51E9-426D-90CE-FD5A08A0BCE8}" srcOrd="1" destOrd="0" presId="urn:microsoft.com/office/officeart/2005/8/layout/vList5"/>
    <dgm:cxn modelId="{4B93CC15-6665-4D41-BECC-994C22AE0745}" type="presParOf" srcId="{35311069-F47F-4001-ACB4-765A9354A8F2}" destId="{5FF7C4CA-40E1-420B-AF60-9E64DC7B7D3E}" srcOrd="1" destOrd="0" presId="urn:microsoft.com/office/officeart/2005/8/layout/vList5"/>
    <dgm:cxn modelId="{F2D75B07-9AC0-4878-B16A-0D47968371CF}" type="presParOf" srcId="{35311069-F47F-4001-ACB4-765A9354A8F2}" destId="{771E2D66-ECC2-40EC-8960-2040951882D3}" srcOrd="2" destOrd="0" presId="urn:microsoft.com/office/officeart/2005/8/layout/vList5"/>
    <dgm:cxn modelId="{0D61FED1-8F4D-4B5A-8B69-37333951D9AA}" type="presParOf" srcId="{771E2D66-ECC2-40EC-8960-2040951882D3}" destId="{03FD6FBC-3A8F-469C-8C64-275DFBFC562B}" srcOrd="0" destOrd="0" presId="urn:microsoft.com/office/officeart/2005/8/layout/vList5"/>
    <dgm:cxn modelId="{8763EA59-4C90-4FC1-BF19-5B946EBA411F}" type="presParOf" srcId="{771E2D66-ECC2-40EC-8960-2040951882D3}" destId="{BBC4C2F9-AF21-4129-832F-D6588C113AA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89E825FA-5EE2-4BC0-8D50-09B79E191CD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738AAAC7-38FD-415D-B271-39BF31A85DAE}">
      <dgm:prSet phldrT="[Tekst]" custT="1"/>
      <dgm:spPr/>
      <dgm:t>
        <a:bodyPr/>
        <a:lstStyle/>
        <a:p>
          <a:r>
            <a:rPr lang="pl-PL" sz="2400" b="1" dirty="0" smtClean="0">
              <a:latin typeface="Calibri" panose="020F0502020204030204" pitchFamily="34" charset="0"/>
            </a:rPr>
            <a:t>Plebanka</a:t>
          </a:r>
        </a:p>
      </dgm:t>
    </dgm:pt>
    <dgm:pt modelId="{7F7B9408-3DD4-4D62-9F1F-39A5E550A206}" type="parTrans" cxnId="{958A4D1F-45D6-4310-A5B3-BD198A22B3FE}">
      <dgm:prSet/>
      <dgm:spPr/>
      <dgm:t>
        <a:bodyPr/>
        <a:lstStyle/>
        <a:p>
          <a:endParaRPr lang="pl-PL"/>
        </a:p>
      </dgm:t>
    </dgm:pt>
    <dgm:pt modelId="{6CF03D38-049B-43A4-BFBA-D3F771E2C440}" type="sibTrans" cxnId="{958A4D1F-45D6-4310-A5B3-BD198A22B3FE}">
      <dgm:prSet/>
      <dgm:spPr/>
      <dgm:t>
        <a:bodyPr/>
        <a:lstStyle/>
        <a:p>
          <a:endParaRPr lang="pl-PL"/>
        </a:p>
      </dgm:t>
    </dgm:pt>
    <dgm:pt modelId="{9AD31035-CADA-469D-AB40-8B1A82CE6E62}">
      <dgm:prSet phldrT="[Tekst]" custT="1"/>
      <dgm:spPr/>
      <dgm:t>
        <a:bodyPr/>
        <a:lstStyle/>
        <a:p>
          <a:pPr algn="just"/>
          <a:r>
            <a:rPr lang="pl-PL" sz="1400" dirty="0" smtClean="0"/>
            <a:t>Organizacja przedsięwzięć integrujących i aktywizujących lokalną społeczność z Gminy Aleksandrów Kujawski;</a:t>
          </a:r>
          <a:endParaRPr lang="pl-PL" sz="1400" dirty="0" smtClean="0">
            <a:latin typeface="Calibri" panose="020F0502020204030204" pitchFamily="34" charset="0"/>
          </a:endParaRPr>
        </a:p>
      </dgm:t>
    </dgm:pt>
    <dgm:pt modelId="{17EE23A9-0CC3-47F9-895C-3E07918FC9C6}" type="parTrans" cxnId="{0E348C86-6AA5-479D-9713-6D5DFFE67B15}">
      <dgm:prSet/>
      <dgm:spPr/>
      <dgm:t>
        <a:bodyPr/>
        <a:lstStyle/>
        <a:p>
          <a:endParaRPr lang="pl-PL"/>
        </a:p>
      </dgm:t>
    </dgm:pt>
    <dgm:pt modelId="{2350FEB3-49C0-4B0E-909B-DFFD179A2508}" type="sibTrans" cxnId="{0E348C86-6AA5-479D-9713-6D5DFFE67B15}">
      <dgm:prSet/>
      <dgm:spPr/>
      <dgm:t>
        <a:bodyPr/>
        <a:lstStyle/>
        <a:p>
          <a:endParaRPr lang="pl-PL"/>
        </a:p>
      </dgm:t>
    </dgm:pt>
    <dgm:pt modelId="{6D4673A8-BFF8-4663-86A4-F60DC2F1E24B}">
      <dgm:prSet phldrT="[Tekst]" custT="1"/>
      <dgm:spPr/>
      <dgm:t>
        <a:bodyPr/>
        <a:lstStyle/>
        <a:p>
          <a:r>
            <a:rPr lang="pl-PL" sz="2400" b="1" dirty="0" smtClean="0">
              <a:latin typeface="Calibri" pitchFamily="34" charset="0"/>
              <a:cs typeface="Calibri" pitchFamily="34" charset="0"/>
            </a:rPr>
            <a:t>Wołuszewo</a:t>
          </a:r>
          <a:endParaRPr lang="pl-PL" sz="2400" b="1" dirty="0">
            <a:latin typeface="Calibri" pitchFamily="34" charset="0"/>
            <a:cs typeface="Calibri" pitchFamily="34" charset="0"/>
          </a:endParaRPr>
        </a:p>
      </dgm:t>
    </dgm:pt>
    <dgm:pt modelId="{A231C023-89FF-41DC-8E62-A1282AD5BB3C}" type="parTrans" cxnId="{69C2F800-41F0-4508-8906-C128C814EF2A}">
      <dgm:prSet/>
      <dgm:spPr/>
      <dgm:t>
        <a:bodyPr/>
        <a:lstStyle/>
        <a:p>
          <a:endParaRPr lang="pl-PL"/>
        </a:p>
      </dgm:t>
    </dgm:pt>
    <dgm:pt modelId="{85BD0AEB-CF38-4EB2-99E9-A3858031F38C}" type="sibTrans" cxnId="{69C2F800-41F0-4508-8906-C128C814EF2A}">
      <dgm:prSet/>
      <dgm:spPr/>
      <dgm:t>
        <a:bodyPr/>
        <a:lstStyle/>
        <a:p>
          <a:endParaRPr lang="pl-PL"/>
        </a:p>
      </dgm:t>
    </dgm:pt>
    <dgm:pt modelId="{1078C39F-56E4-4B50-A00F-CEAB877E3CF5}">
      <dgm:prSet phldrT="[Tekst]" custT="1"/>
      <dgm:spPr/>
      <dgm:t>
        <a:bodyPr/>
        <a:lstStyle/>
        <a:p>
          <a:pPr algn="l"/>
          <a:r>
            <a:rPr lang="pl-PL" sz="1200" dirty="0" smtClean="0"/>
            <a:t>Adaptacja istniejącego obiektu na utworzenie Klubu Seniora w Wołuszewie;</a:t>
          </a:r>
          <a:endParaRPr lang="pl-PL" sz="1200" dirty="0"/>
        </a:p>
      </dgm:t>
    </dgm:pt>
    <dgm:pt modelId="{78FF8178-719A-4727-A098-EB8A184DFE6D}" type="parTrans" cxnId="{99DCB82F-E498-4816-9110-53212C4B543B}">
      <dgm:prSet/>
      <dgm:spPr/>
      <dgm:t>
        <a:bodyPr/>
        <a:lstStyle/>
        <a:p>
          <a:endParaRPr lang="pl-PL"/>
        </a:p>
      </dgm:t>
    </dgm:pt>
    <dgm:pt modelId="{3EAFF6D5-E125-4FB0-954A-B101165E1F38}" type="sibTrans" cxnId="{99DCB82F-E498-4816-9110-53212C4B543B}">
      <dgm:prSet/>
      <dgm:spPr/>
      <dgm:t>
        <a:bodyPr/>
        <a:lstStyle/>
        <a:p>
          <a:endParaRPr lang="pl-PL"/>
        </a:p>
      </dgm:t>
    </dgm:pt>
    <dgm:pt modelId="{2A73CD76-E481-41FE-9B3F-C549A7945408}">
      <dgm:prSet phldrT="[Tekst]" custT="1"/>
      <dgm:spPr/>
      <dgm:t>
        <a:bodyPr/>
        <a:lstStyle/>
        <a:p>
          <a:pPr algn="just"/>
          <a:r>
            <a:rPr lang="pl-PL" sz="1400" dirty="0" smtClean="0"/>
            <a:t>Zindywidualizowane i kompleksowe działania umożliwiające aktywne włącznie społeczne skierowane do organizacji społecznych.</a:t>
          </a:r>
          <a:endParaRPr lang="pl-PL" sz="1400" dirty="0" smtClean="0">
            <a:latin typeface="Calibri" panose="020F0502020204030204" pitchFamily="34" charset="0"/>
          </a:endParaRPr>
        </a:p>
      </dgm:t>
    </dgm:pt>
    <dgm:pt modelId="{B3BAB191-9262-4C4D-9827-1CC0CC7579F1}" type="parTrans" cxnId="{A82B162E-12F3-4A2B-BFBF-4F33DC3965D4}">
      <dgm:prSet/>
      <dgm:spPr/>
      <dgm:t>
        <a:bodyPr/>
        <a:lstStyle/>
        <a:p>
          <a:endParaRPr lang="pl-PL"/>
        </a:p>
      </dgm:t>
    </dgm:pt>
    <dgm:pt modelId="{A441E875-B385-404A-8870-42D161BCE3A7}" type="sibTrans" cxnId="{A82B162E-12F3-4A2B-BFBF-4F33DC3965D4}">
      <dgm:prSet/>
      <dgm:spPr/>
      <dgm:t>
        <a:bodyPr/>
        <a:lstStyle/>
        <a:p>
          <a:endParaRPr lang="pl-PL"/>
        </a:p>
      </dgm:t>
    </dgm:pt>
    <dgm:pt modelId="{8309A6C9-6BAB-4A2D-9A3D-83124C527A49}">
      <dgm:prSet phldrT="[Tekst]" custT="1"/>
      <dgm:spPr/>
      <dgm:t>
        <a:bodyPr/>
        <a:lstStyle/>
        <a:p>
          <a:pPr algn="l"/>
          <a:r>
            <a:rPr lang="pl-PL" sz="1200" dirty="0" smtClean="0"/>
            <a:t>Klub seniora w Wołuszewie;</a:t>
          </a:r>
        </a:p>
      </dgm:t>
    </dgm:pt>
    <dgm:pt modelId="{726E90BC-28E4-4789-B201-E7A0D99B7913}" type="parTrans" cxnId="{D10A6F09-9167-4B36-B4D0-F82C95868C08}">
      <dgm:prSet/>
      <dgm:spPr/>
      <dgm:t>
        <a:bodyPr/>
        <a:lstStyle/>
        <a:p>
          <a:endParaRPr lang="pl-PL"/>
        </a:p>
      </dgm:t>
    </dgm:pt>
    <dgm:pt modelId="{76AD5586-D544-40FC-A7C8-F02275110168}" type="sibTrans" cxnId="{D10A6F09-9167-4B36-B4D0-F82C95868C08}">
      <dgm:prSet/>
      <dgm:spPr/>
      <dgm:t>
        <a:bodyPr/>
        <a:lstStyle/>
        <a:p>
          <a:endParaRPr lang="pl-PL"/>
        </a:p>
      </dgm:t>
    </dgm:pt>
    <dgm:pt modelId="{6A5760A2-25DC-48AF-95D7-AC2546C4E087}">
      <dgm:prSet phldrT="[Tekst]" custT="1"/>
      <dgm:spPr/>
      <dgm:t>
        <a:bodyPr/>
        <a:lstStyle/>
        <a:p>
          <a:pPr algn="just"/>
          <a:r>
            <a:rPr lang="pl-PL" sz="1200" dirty="0" smtClean="0"/>
            <a:t>Rozszerzenie oferty zajęć pozalekcyjnych  </a:t>
          </a:r>
          <a:r>
            <a:rPr lang="pl-PL" sz="1200" dirty="0" smtClean="0"/>
            <a:t>i pozaszkolnych</a:t>
          </a:r>
          <a:r>
            <a:rPr lang="pl-PL" sz="1200" dirty="0" smtClean="0"/>
            <a:t>, w tym sportowo-rekreacyjnych  i kulturalnych oraz organizowanie wypoczynku dla dzieci  i młodzieży;</a:t>
          </a:r>
        </a:p>
      </dgm:t>
    </dgm:pt>
    <dgm:pt modelId="{786CD1FA-AC04-4E46-AF08-8EA43E767CD1}" type="parTrans" cxnId="{CA2252F1-85E8-4A55-9D4F-F237BAAABB82}">
      <dgm:prSet/>
      <dgm:spPr/>
      <dgm:t>
        <a:bodyPr/>
        <a:lstStyle/>
        <a:p>
          <a:endParaRPr lang="pl-PL"/>
        </a:p>
      </dgm:t>
    </dgm:pt>
    <dgm:pt modelId="{070580E1-EB36-4A7C-B5D0-3A37D34C9BA9}" type="sibTrans" cxnId="{CA2252F1-85E8-4A55-9D4F-F237BAAABB82}">
      <dgm:prSet/>
      <dgm:spPr/>
      <dgm:t>
        <a:bodyPr/>
        <a:lstStyle/>
        <a:p>
          <a:endParaRPr lang="pl-PL"/>
        </a:p>
      </dgm:t>
    </dgm:pt>
    <dgm:pt modelId="{CF973470-8DE9-4F68-991E-C569E5355A56}">
      <dgm:prSet phldrT="[Tekst]" custT="1"/>
      <dgm:spPr/>
      <dgm:t>
        <a:bodyPr/>
        <a:lstStyle/>
        <a:p>
          <a:pPr algn="just"/>
          <a:r>
            <a:rPr lang="pl-PL" sz="1200" dirty="0" smtClean="0"/>
            <a:t>Organizacja przedsięwzięć integrujących i aktywizujących lokalną społeczność z Gminy Aleksandrów Kujawski;</a:t>
          </a:r>
        </a:p>
      </dgm:t>
    </dgm:pt>
    <dgm:pt modelId="{3D61F689-BEB1-4985-80B3-7D253C102F54}" type="parTrans" cxnId="{633DE86D-F2CF-4BDC-9D48-67684D9C6011}">
      <dgm:prSet/>
      <dgm:spPr/>
      <dgm:t>
        <a:bodyPr/>
        <a:lstStyle/>
        <a:p>
          <a:endParaRPr lang="pl-PL"/>
        </a:p>
      </dgm:t>
    </dgm:pt>
    <dgm:pt modelId="{DE75F9FA-140A-4841-A7A3-43804356F0A0}" type="sibTrans" cxnId="{633DE86D-F2CF-4BDC-9D48-67684D9C6011}">
      <dgm:prSet/>
      <dgm:spPr/>
      <dgm:t>
        <a:bodyPr/>
        <a:lstStyle/>
        <a:p>
          <a:endParaRPr lang="pl-PL"/>
        </a:p>
      </dgm:t>
    </dgm:pt>
    <dgm:pt modelId="{CA403130-B457-4BA2-B544-01CDF099502F}">
      <dgm:prSet phldrT="[Tekst]" custT="1"/>
      <dgm:spPr/>
      <dgm:t>
        <a:bodyPr/>
        <a:lstStyle/>
        <a:p>
          <a:pPr algn="l"/>
          <a:r>
            <a:rPr lang="pl-PL" sz="1200" dirty="0" smtClean="0"/>
            <a:t>Zindywidualizowane i kompleksowe działania umożliwiające aktywne włącznie społeczne skierowane do organizacji społecznych.</a:t>
          </a:r>
        </a:p>
      </dgm:t>
    </dgm:pt>
    <dgm:pt modelId="{7F345B67-880F-47C8-87FF-20B417C3A5A6}" type="parTrans" cxnId="{F06C3971-81EB-4734-A0B3-917E552F304C}">
      <dgm:prSet/>
      <dgm:spPr/>
      <dgm:t>
        <a:bodyPr/>
        <a:lstStyle/>
        <a:p>
          <a:endParaRPr lang="pl-PL"/>
        </a:p>
      </dgm:t>
    </dgm:pt>
    <dgm:pt modelId="{A1AF31BC-C6FF-4DA4-813C-61CC02430C9D}" type="sibTrans" cxnId="{F06C3971-81EB-4734-A0B3-917E552F304C}">
      <dgm:prSet/>
      <dgm:spPr/>
      <dgm:t>
        <a:bodyPr/>
        <a:lstStyle/>
        <a:p>
          <a:endParaRPr lang="pl-PL"/>
        </a:p>
      </dgm:t>
    </dgm:pt>
    <dgm:pt modelId="{3AFD0B02-1EF0-4717-8581-833986BA9605}" type="pres">
      <dgm:prSet presAssocID="{89E825FA-5EE2-4BC0-8D50-09B79E191CD5}" presName="Name0" presStyleCnt="0">
        <dgm:presLayoutVars>
          <dgm:dir/>
          <dgm:animLvl val="lvl"/>
          <dgm:resizeHandles val="exact"/>
        </dgm:presLayoutVars>
      </dgm:prSet>
      <dgm:spPr/>
      <dgm:t>
        <a:bodyPr/>
        <a:lstStyle/>
        <a:p>
          <a:endParaRPr lang="pl-PL"/>
        </a:p>
      </dgm:t>
    </dgm:pt>
    <dgm:pt modelId="{7651203C-05A4-4025-B7D8-9159E5F83A8B}" type="pres">
      <dgm:prSet presAssocID="{738AAAC7-38FD-415D-B271-39BF31A85DAE}" presName="linNode" presStyleCnt="0"/>
      <dgm:spPr/>
    </dgm:pt>
    <dgm:pt modelId="{A63DF37B-D3D0-4A81-AFAD-9A0B2B3B894F}" type="pres">
      <dgm:prSet presAssocID="{738AAAC7-38FD-415D-B271-39BF31A85DAE}" presName="parentText" presStyleLbl="node1" presStyleIdx="0" presStyleCnt="2">
        <dgm:presLayoutVars>
          <dgm:chMax val="1"/>
          <dgm:bulletEnabled val="1"/>
        </dgm:presLayoutVars>
      </dgm:prSet>
      <dgm:spPr/>
      <dgm:t>
        <a:bodyPr/>
        <a:lstStyle/>
        <a:p>
          <a:endParaRPr lang="pl-PL"/>
        </a:p>
      </dgm:t>
    </dgm:pt>
    <dgm:pt modelId="{63A68F47-F883-4151-B639-738901B33CD4}" type="pres">
      <dgm:prSet presAssocID="{738AAAC7-38FD-415D-B271-39BF31A85DAE}" presName="descendantText" presStyleLbl="alignAccFollowNode1" presStyleIdx="0" presStyleCnt="2">
        <dgm:presLayoutVars>
          <dgm:bulletEnabled val="1"/>
        </dgm:presLayoutVars>
      </dgm:prSet>
      <dgm:spPr/>
      <dgm:t>
        <a:bodyPr/>
        <a:lstStyle/>
        <a:p>
          <a:endParaRPr lang="pl-PL"/>
        </a:p>
      </dgm:t>
    </dgm:pt>
    <dgm:pt modelId="{45CB81A5-BA4E-455D-B2BC-377387E58647}" type="pres">
      <dgm:prSet presAssocID="{6CF03D38-049B-43A4-BFBA-D3F771E2C440}" presName="sp" presStyleCnt="0"/>
      <dgm:spPr/>
    </dgm:pt>
    <dgm:pt modelId="{EF4FF09C-FCE4-483C-880A-E46323D0FF8E}" type="pres">
      <dgm:prSet presAssocID="{6D4673A8-BFF8-4663-86A4-F60DC2F1E24B}" presName="linNode" presStyleCnt="0"/>
      <dgm:spPr/>
    </dgm:pt>
    <dgm:pt modelId="{F47ACAF9-6F56-49CF-AAB0-830C9F47CE35}" type="pres">
      <dgm:prSet presAssocID="{6D4673A8-BFF8-4663-86A4-F60DC2F1E24B}" presName="parentText" presStyleLbl="node1" presStyleIdx="1" presStyleCnt="2">
        <dgm:presLayoutVars>
          <dgm:chMax val="1"/>
          <dgm:bulletEnabled val="1"/>
        </dgm:presLayoutVars>
      </dgm:prSet>
      <dgm:spPr/>
      <dgm:t>
        <a:bodyPr/>
        <a:lstStyle/>
        <a:p>
          <a:endParaRPr lang="pl-PL"/>
        </a:p>
      </dgm:t>
    </dgm:pt>
    <dgm:pt modelId="{00588963-A099-4149-B271-71636C9DDF93}" type="pres">
      <dgm:prSet presAssocID="{6D4673A8-BFF8-4663-86A4-F60DC2F1E24B}" presName="descendantText" presStyleLbl="alignAccFollowNode1" presStyleIdx="1" presStyleCnt="2" custScaleY="122524" custLinFactNeighborX="-131" custLinFactNeighborY="1932">
        <dgm:presLayoutVars>
          <dgm:bulletEnabled val="1"/>
        </dgm:presLayoutVars>
      </dgm:prSet>
      <dgm:spPr/>
      <dgm:t>
        <a:bodyPr/>
        <a:lstStyle/>
        <a:p>
          <a:endParaRPr lang="pl-PL"/>
        </a:p>
      </dgm:t>
    </dgm:pt>
  </dgm:ptLst>
  <dgm:cxnLst>
    <dgm:cxn modelId="{633DE86D-F2CF-4BDC-9D48-67684D9C6011}" srcId="{6D4673A8-BFF8-4663-86A4-F60DC2F1E24B}" destId="{CF973470-8DE9-4F68-991E-C569E5355A56}" srcOrd="3" destOrd="0" parTransId="{3D61F689-BEB1-4985-80B3-7D253C102F54}" sibTransId="{DE75F9FA-140A-4841-A7A3-43804356F0A0}"/>
    <dgm:cxn modelId="{D10A6F09-9167-4B36-B4D0-F82C95868C08}" srcId="{6D4673A8-BFF8-4663-86A4-F60DC2F1E24B}" destId="{8309A6C9-6BAB-4A2D-9A3D-83124C527A49}" srcOrd="1" destOrd="0" parTransId="{726E90BC-28E4-4789-B201-E7A0D99B7913}" sibTransId="{76AD5586-D544-40FC-A7C8-F02275110168}"/>
    <dgm:cxn modelId="{971ABBC2-ACF7-426F-8B02-E21187700E32}" type="presOf" srcId="{CA403130-B457-4BA2-B544-01CDF099502F}" destId="{00588963-A099-4149-B271-71636C9DDF93}" srcOrd="0" destOrd="4" presId="urn:microsoft.com/office/officeart/2005/8/layout/vList5"/>
    <dgm:cxn modelId="{86E39A87-F52C-444C-9BFC-70BE1ECBF20C}" type="presOf" srcId="{1078C39F-56E4-4B50-A00F-CEAB877E3CF5}" destId="{00588963-A099-4149-B271-71636C9DDF93}" srcOrd="0" destOrd="0" presId="urn:microsoft.com/office/officeart/2005/8/layout/vList5"/>
    <dgm:cxn modelId="{958A4D1F-45D6-4310-A5B3-BD198A22B3FE}" srcId="{89E825FA-5EE2-4BC0-8D50-09B79E191CD5}" destId="{738AAAC7-38FD-415D-B271-39BF31A85DAE}" srcOrd="0" destOrd="0" parTransId="{7F7B9408-3DD4-4D62-9F1F-39A5E550A206}" sibTransId="{6CF03D38-049B-43A4-BFBA-D3F771E2C440}"/>
    <dgm:cxn modelId="{E257D2AB-E719-4FFD-9B8D-64020A2631BF}" type="presOf" srcId="{738AAAC7-38FD-415D-B271-39BF31A85DAE}" destId="{A63DF37B-D3D0-4A81-AFAD-9A0B2B3B894F}" srcOrd="0" destOrd="0" presId="urn:microsoft.com/office/officeart/2005/8/layout/vList5"/>
    <dgm:cxn modelId="{F69B95F2-0B3A-4C03-9D87-9F05983FCADA}" type="presOf" srcId="{CF973470-8DE9-4F68-991E-C569E5355A56}" destId="{00588963-A099-4149-B271-71636C9DDF93}" srcOrd="0" destOrd="3" presId="urn:microsoft.com/office/officeart/2005/8/layout/vList5"/>
    <dgm:cxn modelId="{F06C3971-81EB-4734-A0B3-917E552F304C}" srcId="{6D4673A8-BFF8-4663-86A4-F60DC2F1E24B}" destId="{CA403130-B457-4BA2-B544-01CDF099502F}" srcOrd="4" destOrd="0" parTransId="{7F345B67-880F-47C8-87FF-20B417C3A5A6}" sibTransId="{A1AF31BC-C6FF-4DA4-813C-61CC02430C9D}"/>
    <dgm:cxn modelId="{CA2252F1-85E8-4A55-9D4F-F237BAAABB82}" srcId="{6D4673A8-BFF8-4663-86A4-F60DC2F1E24B}" destId="{6A5760A2-25DC-48AF-95D7-AC2546C4E087}" srcOrd="2" destOrd="0" parTransId="{786CD1FA-AC04-4E46-AF08-8EA43E767CD1}" sibTransId="{070580E1-EB36-4A7C-B5D0-3A37D34C9BA9}"/>
    <dgm:cxn modelId="{5998D373-3EB5-46C0-A024-7A04338EBEBB}" type="presOf" srcId="{89E825FA-5EE2-4BC0-8D50-09B79E191CD5}" destId="{3AFD0B02-1EF0-4717-8581-833986BA9605}" srcOrd="0" destOrd="0" presId="urn:microsoft.com/office/officeart/2005/8/layout/vList5"/>
    <dgm:cxn modelId="{F562DD09-59F2-4399-AEAF-24CE5DF182C1}" type="presOf" srcId="{9AD31035-CADA-469D-AB40-8B1A82CE6E62}" destId="{63A68F47-F883-4151-B639-738901B33CD4}" srcOrd="0" destOrd="0" presId="urn:microsoft.com/office/officeart/2005/8/layout/vList5"/>
    <dgm:cxn modelId="{B3557A9B-C4C1-46C4-859C-B0E3A3E712E0}" type="presOf" srcId="{8309A6C9-6BAB-4A2D-9A3D-83124C527A49}" destId="{00588963-A099-4149-B271-71636C9DDF93}" srcOrd="0" destOrd="1" presId="urn:microsoft.com/office/officeart/2005/8/layout/vList5"/>
    <dgm:cxn modelId="{99DCB82F-E498-4816-9110-53212C4B543B}" srcId="{6D4673A8-BFF8-4663-86A4-F60DC2F1E24B}" destId="{1078C39F-56E4-4B50-A00F-CEAB877E3CF5}" srcOrd="0" destOrd="0" parTransId="{78FF8178-719A-4727-A098-EB8A184DFE6D}" sibTransId="{3EAFF6D5-E125-4FB0-954A-B101165E1F38}"/>
    <dgm:cxn modelId="{3039FA25-6040-4984-8CA9-5AD57DA70BC1}" type="presOf" srcId="{6D4673A8-BFF8-4663-86A4-F60DC2F1E24B}" destId="{F47ACAF9-6F56-49CF-AAB0-830C9F47CE35}" srcOrd="0" destOrd="0" presId="urn:microsoft.com/office/officeart/2005/8/layout/vList5"/>
    <dgm:cxn modelId="{A82B162E-12F3-4A2B-BFBF-4F33DC3965D4}" srcId="{738AAAC7-38FD-415D-B271-39BF31A85DAE}" destId="{2A73CD76-E481-41FE-9B3F-C549A7945408}" srcOrd="1" destOrd="0" parTransId="{B3BAB191-9262-4C4D-9827-1CC0CC7579F1}" sibTransId="{A441E875-B385-404A-8870-42D161BCE3A7}"/>
    <dgm:cxn modelId="{0E348C86-6AA5-479D-9713-6D5DFFE67B15}" srcId="{738AAAC7-38FD-415D-B271-39BF31A85DAE}" destId="{9AD31035-CADA-469D-AB40-8B1A82CE6E62}" srcOrd="0" destOrd="0" parTransId="{17EE23A9-0CC3-47F9-895C-3E07918FC9C6}" sibTransId="{2350FEB3-49C0-4B0E-909B-DFFD179A2508}"/>
    <dgm:cxn modelId="{B7D6A9FC-F335-45A7-82AD-10D7C4D3506E}" type="presOf" srcId="{2A73CD76-E481-41FE-9B3F-C549A7945408}" destId="{63A68F47-F883-4151-B639-738901B33CD4}" srcOrd="0" destOrd="1" presId="urn:microsoft.com/office/officeart/2005/8/layout/vList5"/>
    <dgm:cxn modelId="{749963D2-9FD2-4EC2-B792-D44F6C7C690E}" type="presOf" srcId="{6A5760A2-25DC-48AF-95D7-AC2546C4E087}" destId="{00588963-A099-4149-B271-71636C9DDF93}" srcOrd="0" destOrd="2" presId="urn:microsoft.com/office/officeart/2005/8/layout/vList5"/>
    <dgm:cxn modelId="{69C2F800-41F0-4508-8906-C128C814EF2A}" srcId="{89E825FA-5EE2-4BC0-8D50-09B79E191CD5}" destId="{6D4673A8-BFF8-4663-86A4-F60DC2F1E24B}" srcOrd="1" destOrd="0" parTransId="{A231C023-89FF-41DC-8E62-A1282AD5BB3C}" sibTransId="{85BD0AEB-CF38-4EB2-99E9-A3858031F38C}"/>
    <dgm:cxn modelId="{8E72F504-846A-4AF1-B258-2EA57257E873}" type="presParOf" srcId="{3AFD0B02-1EF0-4717-8581-833986BA9605}" destId="{7651203C-05A4-4025-B7D8-9159E5F83A8B}" srcOrd="0" destOrd="0" presId="urn:microsoft.com/office/officeart/2005/8/layout/vList5"/>
    <dgm:cxn modelId="{CABFFD65-A664-4D22-8821-9B4AA1C5D0A8}" type="presParOf" srcId="{7651203C-05A4-4025-B7D8-9159E5F83A8B}" destId="{A63DF37B-D3D0-4A81-AFAD-9A0B2B3B894F}" srcOrd="0" destOrd="0" presId="urn:microsoft.com/office/officeart/2005/8/layout/vList5"/>
    <dgm:cxn modelId="{7C985BD1-E588-45EF-AC88-466AF0F4AAA1}" type="presParOf" srcId="{7651203C-05A4-4025-B7D8-9159E5F83A8B}" destId="{63A68F47-F883-4151-B639-738901B33CD4}" srcOrd="1" destOrd="0" presId="urn:microsoft.com/office/officeart/2005/8/layout/vList5"/>
    <dgm:cxn modelId="{9B230098-A46E-4227-975C-5362DC37895D}" type="presParOf" srcId="{3AFD0B02-1EF0-4717-8581-833986BA9605}" destId="{45CB81A5-BA4E-455D-B2BC-377387E58647}" srcOrd="1" destOrd="0" presId="urn:microsoft.com/office/officeart/2005/8/layout/vList5"/>
    <dgm:cxn modelId="{81DFD715-F6FE-442B-A3B9-CA811D7CD2BF}" type="presParOf" srcId="{3AFD0B02-1EF0-4717-8581-833986BA9605}" destId="{EF4FF09C-FCE4-483C-880A-E46323D0FF8E}" srcOrd="2" destOrd="0" presId="urn:microsoft.com/office/officeart/2005/8/layout/vList5"/>
    <dgm:cxn modelId="{2B550C68-949B-4043-B212-7FCA0B8D77A1}" type="presParOf" srcId="{EF4FF09C-FCE4-483C-880A-E46323D0FF8E}" destId="{F47ACAF9-6F56-49CF-AAB0-830C9F47CE35}" srcOrd="0" destOrd="0" presId="urn:microsoft.com/office/officeart/2005/8/layout/vList5"/>
    <dgm:cxn modelId="{6E1CE0B0-CD05-4EA2-BE24-FA47E100918A}" type="presParOf" srcId="{EF4FF09C-FCE4-483C-880A-E46323D0FF8E}" destId="{00588963-A099-4149-B271-71636C9DDF9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3E44EE1C-760D-4682-BBCD-652435471CF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97798A0B-4322-4EFE-B34C-69DB9704A8E2}">
      <dgm:prSet phldrT="[Tekst]" custT="1"/>
      <dgm:spPr/>
      <dgm:t>
        <a:bodyPr/>
        <a:lstStyle/>
        <a:p>
          <a:r>
            <a:rPr lang="pl-PL" sz="2400" b="1" dirty="0" smtClean="0">
              <a:latin typeface="Calibri" panose="020F0502020204030204" pitchFamily="34" charset="0"/>
            </a:rPr>
            <a:t>Cały obszar rewitalizacji na terenie gminy Aleksandrów Kujawski</a:t>
          </a:r>
          <a:endParaRPr lang="pl-PL" sz="2400" b="1" dirty="0">
            <a:latin typeface="Calibri" panose="020F0502020204030204" pitchFamily="34" charset="0"/>
          </a:endParaRPr>
        </a:p>
      </dgm:t>
    </dgm:pt>
    <dgm:pt modelId="{D0D7F56C-F18B-4A93-9B20-3F1FFBB2122C}" type="sibTrans" cxnId="{34546DC5-47C5-41C3-9B25-587B4D83C209}">
      <dgm:prSet/>
      <dgm:spPr/>
      <dgm:t>
        <a:bodyPr/>
        <a:lstStyle/>
        <a:p>
          <a:endParaRPr lang="pl-PL"/>
        </a:p>
      </dgm:t>
    </dgm:pt>
    <dgm:pt modelId="{64E094E1-334B-4BF5-98FB-7331C108C26F}" type="parTrans" cxnId="{34546DC5-47C5-41C3-9B25-587B4D83C209}">
      <dgm:prSet/>
      <dgm:spPr/>
      <dgm:t>
        <a:bodyPr/>
        <a:lstStyle/>
        <a:p>
          <a:endParaRPr lang="pl-PL"/>
        </a:p>
      </dgm:t>
    </dgm:pt>
    <dgm:pt modelId="{FCC282D6-5CC7-4915-9981-ADC566565E93}">
      <dgm:prSet phldrT="[Tekst]" custT="1"/>
      <dgm:spPr/>
      <dgm:t>
        <a:bodyPr/>
        <a:lstStyle/>
        <a:p>
          <a:pPr algn="just">
            <a:lnSpc>
              <a:spcPct val="150000"/>
            </a:lnSpc>
            <a:spcAft>
              <a:spcPts val="0"/>
            </a:spcAft>
          </a:pPr>
          <a:r>
            <a:rPr lang="pl-PL" sz="1800" dirty="0" smtClean="0">
              <a:latin typeface="Calibri" pitchFamily="34" charset="0"/>
            </a:rPr>
            <a:t>W ramach PR dla gminy </a:t>
          </a:r>
          <a:r>
            <a:rPr lang="pl-PL" sz="1800" smtClean="0">
              <a:latin typeface="Calibri" pitchFamily="34" charset="0"/>
            </a:rPr>
            <a:t>Aleksandrów Kujawski zaplanowano </a:t>
          </a:r>
          <a:r>
            <a:rPr lang="pl-PL" sz="1800" dirty="0" smtClean="0">
              <a:latin typeface="Calibri" pitchFamily="34" charset="0"/>
            </a:rPr>
            <a:t>przedsięwzięcia społeczne („miękkie”), które będą ukierunkowane na zmniejszenie oraz  zniwelowanie problemów społecznych. Ich głównym celem będzie rozwój dzieci i młodzieży oraz </a:t>
          </a:r>
          <a:r>
            <a:rPr lang="pl-PL" sz="1800" b="0" dirty="0" smtClean="0">
              <a:latin typeface="Calibri" pitchFamily="34" charset="0"/>
            </a:rPr>
            <a:t>integracja</a:t>
          </a:r>
          <a:r>
            <a:rPr lang="pl-PL" sz="1800" b="1" dirty="0" smtClean="0">
              <a:latin typeface="Calibri" pitchFamily="34" charset="0"/>
            </a:rPr>
            <a:t> </a:t>
          </a:r>
          <a:r>
            <a:rPr lang="pl-PL" sz="1800" b="0" dirty="0" smtClean="0">
              <a:latin typeface="Calibri" pitchFamily="34" charset="0"/>
            </a:rPr>
            <a:t>i</a:t>
          </a:r>
          <a:r>
            <a:rPr lang="pl-PL" sz="1800" b="1" dirty="0" smtClean="0">
              <a:latin typeface="Calibri" pitchFamily="34" charset="0"/>
            </a:rPr>
            <a:t> </a:t>
          </a:r>
          <a:r>
            <a:rPr lang="pl-PL" sz="1800" b="0" dirty="0" smtClean="0">
              <a:latin typeface="Calibri" pitchFamily="34" charset="0"/>
            </a:rPr>
            <a:t>aktywizacja</a:t>
          </a:r>
          <a:r>
            <a:rPr lang="pl-PL" sz="1800" b="1" dirty="0" smtClean="0">
              <a:latin typeface="Calibri" pitchFamily="34" charset="0"/>
            </a:rPr>
            <a:t> </a:t>
          </a:r>
          <a:r>
            <a:rPr lang="pl-PL" sz="1800" b="0" dirty="0" smtClean="0">
              <a:latin typeface="Calibri" pitchFamily="34" charset="0"/>
            </a:rPr>
            <a:t>społeczno – zawodowa </a:t>
          </a:r>
          <a:r>
            <a:rPr lang="pl-PL" sz="1800" dirty="0" smtClean="0">
              <a:latin typeface="Calibri" pitchFamily="34" charset="0"/>
            </a:rPr>
            <a:t> mieszkańców. </a:t>
          </a:r>
          <a:endParaRPr lang="pl-PL" sz="1800" dirty="0">
            <a:latin typeface="Calibri" pitchFamily="34" charset="0"/>
          </a:endParaRPr>
        </a:p>
      </dgm:t>
    </dgm:pt>
    <dgm:pt modelId="{AFDD1956-0A3B-4622-9556-BAB4F22B09AC}" type="sibTrans" cxnId="{D640585D-A991-45A0-83DF-872B29B1C6B9}">
      <dgm:prSet/>
      <dgm:spPr/>
      <dgm:t>
        <a:bodyPr/>
        <a:lstStyle/>
        <a:p>
          <a:endParaRPr lang="pl-PL"/>
        </a:p>
      </dgm:t>
    </dgm:pt>
    <dgm:pt modelId="{445B3598-D3DC-48C3-9014-CDCCCC36687D}" type="parTrans" cxnId="{D640585D-A991-45A0-83DF-872B29B1C6B9}">
      <dgm:prSet/>
      <dgm:spPr/>
      <dgm:t>
        <a:bodyPr/>
        <a:lstStyle/>
        <a:p>
          <a:endParaRPr lang="pl-PL"/>
        </a:p>
      </dgm:t>
    </dgm:pt>
    <dgm:pt modelId="{35311069-F47F-4001-ACB4-765A9354A8F2}" type="pres">
      <dgm:prSet presAssocID="{3E44EE1C-760D-4682-BBCD-652435471CF5}" presName="Name0" presStyleCnt="0">
        <dgm:presLayoutVars>
          <dgm:dir/>
          <dgm:animLvl val="lvl"/>
          <dgm:resizeHandles val="exact"/>
        </dgm:presLayoutVars>
      </dgm:prSet>
      <dgm:spPr/>
      <dgm:t>
        <a:bodyPr/>
        <a:lstStyle/>
        <a:p>
          <a:endParaRPr lang="pl-PL"/>
        </a:p>
      </dgm:t>
    </dgm:pt>
    <dgm:pt modelId="{771E2D66-ECC2-40EC-8960-2040951882D3}" type="pres">
      <dgm:prSet presAssocID="{97798A0B-4322-4EFE-B34C-69DB9704A8E2}" presName="linNode" presStyleCnt="0"/>
      <dgm:spPr/>
    </dgm:pt>
    <dgm:pt modelId="{03FD6FBC-3A8F-469C-8C64-275DFBFC562B}" type="pres">
      <dgm:prSet presAssocID="{97798A0B-4322-4EFE-B34C-69DB9704A8E2}" presName="parentText" presStyleLbl="node1" presStyleIdx="0" presStyleCnt="1" custScaleX="89536" custScaleY="47732">
        <dgm:presLayoutVars>
          <dgm:chMax val="1"/>
          <dgm:bulletEnabled val="1"/>
        </dgm:presLayoutVars>
      </dgm:prSet>
      <dgm:spPr/>
      <dgm:t>
        <a:bodyPr/>
        <a:lstStyle/>
        <a:p>
          <a:endParaRPr lang="pl-PL"/>
        </a:p>
      </dgm:t>
    </dgm:pt>
    <dgm:pt modelId="{BBC4C2F9-AF21-4129-832F-D6588C113AAF}" type="pres">
      <dgm:prSet presAssocID="{97798A0B-4322-4EFE-B34C-69DB9704A8E2}" presName="descendantText" presStyleLbl="alignAccFollowNode1" presStyleIdx="0" presStyleCnt="1" custScaleY="111302" custLinFactNeighborX="-2763" custLinFactNeighborY="0">
        <dgm:presLayoutVars>
          <dgm:bulletEnabled val="1"/>
        </dgm:presLayoutVars>
      </dgm:prSet>
      <dgm:spPr/>
      <dgm:t>
        <a:bodyPr/>
        <a:lstStyle/>
        <a:p>
          <a:endParaRPr lang="pl-PL"/>
        </a:p>
      </dgm:t>
    </dgm:pt>
  </dgm:ptLst>
  <dgm:cxnLst>
    <dgm:cxn modelId="{4D792587-D5B9-4026-B5D7-DBC535253389}" type="presOf" srcId="{FCC282D6-5CC7-4915-9981-ADC566565E93}" destId="{BBC4C2F9-AF21-4129-832F-D6588C113AAF}" srcOrd="0" destOrd="0" presId="urn:microsoft.com/office/officeart/2005/8/layout/vList5"/>
    <dgm:cxn modelId="{9A871680-DD37-4176-A100-23B9F532CC2E}" type="presOf" srcId="{3E44EE1C-760D-4682-BBCD-652435471CF5}" destId="{35311069-F47F-4001-ACB4-765A9354A8F2}" srcOrd="0" destOrd="0" presId="urn:microsoft.com/office/officeart/2005/8/layout/vList5"/>
    <dgm:cxn modelId="{D640585D-A991-45A0-83DF-872B29B1C6B9}" srcId="{97798A0B-4322-4EFE-B34C-69DB9704A8E2}" destId="{FCC282D6-5CC7-4915-9981-ADC566565E93}" srcOrd="0" destOrd="0" parTransId="{445B3598-D3DC-48C3-9014-CDCCCC36687D}" sibTransId="{AFDD1956-0A3B-4622-9556-BAB4F22B09AC}"/>
    <dgm:cxn modelId="{34546DC5-47C5-41C3-9B25-587B4D83C209}" srcId="{3E44EE1C-760D-4682-BBCD-652435471CF5}" destId="{97798A0B-4322-4EFE-B34C-69DB9704A8E2}" srcOrd="0" destOrd="0" parTransId="{64E094E1-334B-4BF5-98FB-7331C108C26F}" sibTransId="{D0D7F56C-F18B-4A93-9B20-3F1FFBB2122C}"/>
    <dgm:cxn modelId="{68E3A186-D794-489E-BC2D-DDDF0B006DDE}" type="presOf" srcId="{97798A0B-4322-4EFE-B34C-69DB9704A8E2}" destId="{03FD6FBC-3A8F-469C-8C64-275DFBFC562B}" srcOrd="0" destOrd="0" presId="urn:microsoft.com/office/officeart/2005/8/layout/vList5"/>
    <dgm:cxn modelId="{D5C3D29B-32DB-4DCE-9216-6868BE51F9AF}" type="presParOf" srcId="{35311069-F47F-4001-ACB4-765A9354A8F2}" destId="{771E2D66-ECC2-40EC-8960-2040951882D3}" srcOrd="0" destOrd="0" presId="urn:microsoft.com/office/officeart/2005/8/layout/vList5"/>
    <dgm:cxn modelId="{0FA98340-BE08-4577-A5E0-BFE9D8A553DB}" type="presParOf" srcId="{771E2D66-ECC2-40EC-8960-2040951882D3}" destId="{03FD6FBC-3A8F-469C-8C64-275DFBFC562B}" srcOrd="0" destOrd="0" presId="urn:microsoft.com/office/officeart/2005/8/layout/vList5"/>
    <dgm:cxn modelId="{D039BF39-A6C7-4B68-B7DC-F6BC3B2B55A6}" type="presParOf" srcId="{771E2D66-ECC2-40EC-8960-2040951882D3}" destId="{BBC4C2F9-AF21-4129-832F-D6588C113AA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507B272-DD23-4975-B25C-D35E25F9D13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0537FDC8-7482-414E-A8B1-E7E8DD3EE069}">
      <dgm:prSet phldrT="[Tekst]"/>
      <dgm:spPr/>
      <dgm:t>
        <a:bodyPr/>
        <a:lstStyle/>
        <a:p>
          <a:r>
            <a:rPr lang="pl-PL" b="1" dirty="0" smtClean="0"/>
            <a:t>Stan kryzysowy</a:t>
          </a:r>
          <a:endParaRPr lang="pl-PL" b="1" dirty="0"/>
        </a:p>
      </dgm:t>
    </dgm:pt>
    <dgm:pt modelId="{B8B93F07-0F1A-4B6B-AD5C-25C361377CCF}" type="parTrans" cxnId="{4B81A468-34FD-41DD-9E2E-1E4F1BC2E9F6}">
      <dgm:prSet/>
      <dgm:spPr/>
      <dgm:t>
        <a:bodyPr/>
        <a:lstStyle/>
        <a:p>
          <a:endParaRPr lang="pl-PL"/>
        </a:p>
      </dgm:t>
    </dgm:pt>
    <dgm:pt modelId="{774C6DC6-8829-4EB3-A449-5733ACE8E8DE}" type="sibTrans" cxnId="{4B81A468-34FD-41DD-9E2E-1E4F1BC2E9F6}">
      <dgm:prSet/>
      <dgm:spPr/>
      <dgm:t>
        <a:bodyPr/>
        <a:lstStyle/>
        <a:p>
          <a:endParaRPr lang="pl-PL"/>
        </a:p>
      </dgm:t>
    </dgm:pt>
    <dgm:pt modelId="{3F769122-BD52-4CD4-B1F4-147073D3830F}">
      <dgm:prSet phldrT="[Tekst]" custT="1"/>
      <dgm:spPr/>
      <dgm:t>
        <a:bodyPr/>
        <a:lstStyle/>
        <a:p>
          <a:pPr algn="just">
            <a:lnSpc>
              <a:spcPct val="150000"/>
            </a:lnSpc>
            <a:spcAft>
              <a:spcPts val="0"/>
            </a:spcAft>
          </a:pPr>
          <a:r>
            <a:rPr lang="pl-PL" sz="1800" b="1" dirty="0" smtClean="0">
              <a:latin typeface="Calibri" pitchFamily="34" charset="0"/>
            </a:rPr>
            <a:t>Stan spowodowany koncentracją negatywnych zjawisk społecznych(w szczególności bezrobocia, ubóstwa, przestępczości, niskiego poziomu edukacji lub kapitału społecznego, niewystarczającego poziomu uczestnictwa w życiu publicznym i kulturalnym) współwystępujących z negatywnymi zjawiskami w co najmniej jednej z następujących sfer: </a:t>
          </a:r>
          <a:r>
            <a:rPr lang="pl-PL" sz="1800" b="1" u="sng" dirty="0" smtClean="0">
              <a:latin typeface="Calibri" pitchFamily="34" charset="0"/>
            </a:rPr>
            <a:t>gospodarczej</a:t>
          </a:r>
          <a:r>
            <a:rPr lang="pl-PL" sz="1800" b="1" u="none" dirty="0" smtClean="0">
              <a:latin typeface="Calibri" pitchFamily="34" charset="0"/>
            </a:rPr>
            <a:t>,</a:t>
          </a:r>
          <a:r>
            <a:rPr lang="pl-PL" sz="1800" b="1" u="sng" dirty="0" smtClean="0">
              <a:latin typeface="Calibri" pitchFamily="34" charset="0"/>
            </a:rPr>
            <a:t> środowiskowej</a:t>
          </a:r>
          <a:r>
            <a:rPr lang="pl-PL" sz="1800" b="1" u="none" dirty="0" smtClean="0">
              <a:latin typeface="Calibri" pitchFamily="34" charset="0"/>
            </a:rPr>
            <a:t>, </a:t>
          </a:r>
          <a:r>
            <a:rPr lang="pl-PL" sz="1800" b="1" u="sng" dirty="0" smtClean="0">
              <a:latin typeface="Calibri" pitchFamily="34" charset="0"/>
            </a:rPr>
            <a:t>przestrzenno-funkcjonalnej</a:t>
          </a:r>
          <a:r>
            <a:rPr lang="pl-PL" sz="1800" b="1" u="none" dirty="0" smtClean="0">
              <a:latin typeface="Calibri" pitchFamily="34" charset="0"/>
            </a:rPr>
            <a:t>, </a:t>
          </a:r>
          <a:r>
            <a:rPr lang="pl-PL" sz="1800" b="1" u="sng" dirty="0" smtClean="0">
              <a:latin typeface="Calibri" pitchFamily="34" charset="0"/>
            </a:rPr>
            <a:t>technicznej</a:t>
          </a:r>
          <a:r>
            <a:rPr lang="pl-PL" sz="1800" b="1" dirty="0" smtClean="0">
              <a:latin typeface="Calibri" pitchFamily="34" charset="0"/>
            </a:rPr>
            <a:t>.</a:t>
          </a:r>
          <a:endParaRPr lang="pl-PL" sz="1800" b="1" dirty="0">
            <a:latin typeface="Calibri" pitchFamily="34" charset="0"/>
          </a:endParaRPr>
        </a:p>
      </dgm:t>
    </dgm:pt>
    <dgm:pt modelId="{60154F4E-6DA1-4FE4-9611-59493C027352}" type="parTrans" cxnId="{20D5117A-05AD-4120-84E4-3AAA9E66644A}">
      <dgm:prSet/>
      <dgm:spPr/>
      <dgm:t>
        <a:bodyPr/>
        <a:lstStyle/>
        <a:p>
          <a:endParaRPr lang="pl-PL"/>
        </a:p>
      </dgm:t>
    </dgm:pt>
    <dgm:pt modelId="{2F71839D-7397-4CBA-B04C-B47872113AEA}" type="sibTrans" cxnId="{20D5117A-05AD-4120-84E4-3AAA9E66644A}">
      <dgm:prSet/>
      <dgm:spPr/>
      <dgm:t>
        <a:bodyPr/>
        <a:lstStyle/>
        <a:p>
          <a:endParaRPr lang="pl-PL"/>
        </a:p>
      </dgm:t>
    </dgm:pt>
    <dgm:pt modelId="{4E0AB2CA-C9FD-41E3-8B18-1E7EC6A88200}" type="pres">
      <dgm:prSet presAssocID="{2507B272-DD23-4975-B25C-D35E25F9D134}" presName="Name0" presStyleCnt="0">
        <dgm:presLayoutVars>
          <dgm:dir/>
          <dgm:animLvl val="lvl"/>
          <dgm:resizeHandles val="exact"/>
        </dgm:presLayoutVars>
      </dgm:prSet>
      <dgm:spPr/>
      <dgm:t>
        <a:bodyPr/>
        <a:lstStyle/>
        <a:p>
          <a:endParaRPr lang="pl-PL"/>
        </a:p>
      </dgm:t>
    </dgm:pt>
    <dgm:pt modelId="{133427CB-9F77-4230-A1C6-D60A30EAC28F}" type="pres">
      <dgm:prSet presAssocID="{0537FDC8-7482-414E-A8B1-E7E8DD3EE069}" presName="linNode" presStyleCnt="0"/>
      <dgm:spPr/>
    </dgm:pt>
    <dgm:pt modelId="{C03EE601-74E8-4508-83B0-72E2FB6BA773}" type="pres">
      <dgm:prSet presAssocID="{0537FDC8-7482-414E-A8B1-E7E8DD3EE069}" presName="parentText" presStyleLbl="node1" presStyleIdx="0" presStyleCnt="1" custLinFactNeighborX="223" custLinFactNeighborY="-3521">
        <dgm:presLayoutVars>
          <dgm:chMax val="1"/>
          <dgm:bulletEnabled val="1"/>
        </dgm:presLayoutVars>
      </dgm:prSet>
      <dgm:spPr/>
      <dgm:t>
        <a:bodyPr/>
        <a:lstStyle/>
        <a:p>
          <a:endParaRPr lang="pl-PL"/>
        </a:p>
      </dgm:t>
    </dgm:pt>
    <dgm:pt modelId="{BDE03D44-A23B-4931-97C5-6446B58DCBB3}" type="pres">
      <dgm:prSet presAssocID="{0537FDC8-7482-414E-A8B1-E7E8DD3EE069}" presName="descendantText" presStyleLbl="alignAccFollowNode1" presStyleIdx="0" presStyleCnt="1" custScaleX="108669" custScaleY="226854">
        <dgm:presLayoutVars>
          <dgm:bulletEnabled val="1"/>
        </dgm:presLayoutVars>
      </dgm:prSet>
      <dgm:spPr/>
      <dgm:t>
        <a:bodyPr/>
        <a:lstStyle/>
        <a:p>
          <a:endParaRPr lang="pl-PL"/>
        </a:p>
      </dgm:t>
    </dgm:pt>
  </dgm:ptLst>
  <dgm:cxnLst>
    <dgm:cxn modelId="{FFB6A8DD-5B72-4BDC-A74D-7A579A66DC61}" type="presOf" srcId="{3F769122-BD52-4CD4-B1F4-147073D3830F}" destId="{BDE03D44-A23B-4931-97C5-6446B58DCBB3}" srcOrd="0" destOrd="0" presId="urn:microsoft.com/office/officeart/2005/8/layout/vList5"/>
    <dgm:cxn modelId="{92EC5BD0-3B9A-4F68-9416-B0C24EB58D39}" type="presOf" srcId="{2507B272-DD23-4975-B25C-D35E25F9D134}" destId="{4E0AB2CA-C9FD-41E3-8B18-1E7EC6A88200}" srcOrd="0" destOrd="0" presId="urn:microsoft.com/office/officeart/2005/8/layout/vList5"/>
    <dgm:cxn modelId="{4B81A468-34FD-41DD-9E2E-1E4F1BC2E9F6}" srcId="{2507B272-DD23-4975-B25C-D35E25F9D134}" destId="{0537FDC8-7482-414E-A8B1-E7E8DD3EE069}" srcOrd="0" destOrd="0" parTransId="{B8B93F07-0F1A-4B6B-AD5C-25C361377CCF}" sibTransId="{774C6DC6-8829-4EB3-A449-5733ACE8E8DE}"/>
    <dgm:cxn modelId="{A2CE9F8E-7233-40C6-B2D6-7B037E0DCD59}" type="presOf" srcId="{0537FDC8-7482-414E-A8B1-E7E8DD3EE069}" destId="{C03EE601-74E8-4508-83B0-72E2FB6BA773}" srcOrd="0" destOrd="0" presId="urn:microsoft.com/office/officeart/2005/8/layout/vList5"/>
    <dgm:cxn modelId="{20D5117A-05AD-4120-84E4-3AAA9E66644A}" srcId="{0537FDC8-7482-414E-A8B1-E7E8DD3EE069}" destId="{3F769122-BD52-4CD4-B1F4-147073D3830F}" srcOrd="0" destOrd="0" parTransId="{60154F4E-6DA1-4FE4-9611-59493C027352}" sibTransId="{2F71839D-7397-4CBA-B04C-B47872113AEA}"/>
    <dgm:cxn modelId="{7BC6754D-7D5D-4D3A-A71F-93D1A71DF132}" type="presParOf" srcId="{4E0AB2CA-C9FD-41E3-8B18-1E7EC6A88200}" destId="{133427CB-9F77-4230-A1C6-D60A30EAC28F}" srcOrd="0" destOrd="0" presId="urn:microsoft.com/office/officeart/2005/8/layout/vList5"/>
    <dgm:cxn modelId="{B0115FFE-524B-4188-963E-41BD97F900ED}" type="presParOf" srcId="{133427CB-9F77-4230-A1C6-D60A30EAC28F}" destId="{C03EE601-74E8-4508-83B0-72E2FB6BA773}" srcOrd="0" destOrd="0" presId="urn:microsoft.com/office/officeart/2005/8/layout/vList5"/>
    <dgm:cxn modelId="{B8AEFA80-6EC5-4269-BE19-FA3BAB23E102}" type="presParOf" srcId="{133427CB-9F77-4230-A1C6-D60A30EAC28F}" destId="{BDE03D44-A23B-4931-97C5-6446B58DCBB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5ED13E65-2532-4A57-AF62-2BD2AFCD21AD}" type="doc">
      <dgm:prSet loTypeId="urn:microsoft.com/office/officeart/2005/8/layout/radial6" loCatId="cycle" qsTypeId="urn:microsoft.com/office/officeart/2005/8/quickstyle/simple1" qsCatId="simple" csTypeId="urn:microsoft.com/office/officeart/2005/8/colors/colorful1#1" csCatId="colorful" phldr="1"/>
      <dgm:spPr/>
      <dgm:t>
        <a:bodyPr/>
        <a:lstStyle/>
        <a:p>
          <a:endParaRPr lang="pl-PL"/>
        </a:p>
      </dgm:t>
    </dgm:pt>
    <dgm:pt modelId="{645767D2-B88E-4C86-96C6-32FF3145B5F7}">
      <dgm:prSet phldrT="[Tekst]"/>
      <dgm:spPr/>
      <dgm:t>
        <a:bodyPr/>
        <a:lstStyle/>
        <a:p>
          <a:r>
            <a:rPr lang="pl-PL" dirty="0" smtClean="0"/>
            <a:t>Wójt</a:t>
          </a:r>
          <a:endParaRPr lang="pl-PL" dirty="0"/>
        </a:p>
      </dgm:t>
    </dgm:pt>
    <dgm:pt modelId="{B7044D37-A8F1-4FC1-A0A8-B0673F4BF65E}" type="parTrans" cxnId="{D4CC8049-43C0-4FE0-BD3A-9749678D8E27}">
      <dgm:prSet/>
      <dgm:spPr/>
      <dgm:t>
        <a:bodyPr/>
        <a:lstStyle/>
        <a:p>
          <a:endParaRPr lang="pl-PL"/>
        </a:p>
      </dgm:t>
    </dgm:pt>
    <dgm:pt modelId="{DAA707B5-8122-471D-92C9-B2D2DA0FD038}" type="sibTrans" cxnId="{D4CC8049-43C0-4FE0-BD3A-9749678D8E27}">
      <dgm:prSet/>
      <dgm:spPr/>
      <dgm:t>
        <a:bodyPr/>
        <a:lstStyle/>
        <a:p>
          <a:endParaRPr lang="pl-PL"/>
        </a:p>
      </dgm:t>
    </dgm:pt>
    <dgm:pt modelId="{9401E51B-7DE3-491C-8A79-E4D342735BC0}">
      <dgm:prSet phldrT="[Tekst]" custT="1"/>
      <dgm:spPr>
        <a:xfrm>
          <a:off x="2228229" y="-54789"/>
          <a:ext cx="1552578" cy="1462772"/>
        </a:xfrm>
      </dgm:spPr>
      <dgm:t>
        <a:bodyPr/>
        <a:lstStyle/>
        <a:p>
          <a:r>
            <a:rPr lang="pl-PL" sz="1000" b="1" dirty="0">
              <a:latin typeface="Calibri"/>
              <a:ea typeface="+mn-ea"/>
              <a:cs typeface="+mn-cs"/>
            </a:rPr>
            <a:t>2 reprezentantów </a:t>
          </a:r>
          <a:r>
            <a:rPr lang="pl-PL" sz="1000" b="1" dirty="0" smtClean="0">
              <a:latin typeface="Calibri"/>
              <a:ea typeface="+mn-ea"/>
              <a:cs typeface="+mn-cs"/>
            </a:rPr>
            <a:t>Wójta Gminy Aleksandrów Kujawski</a:t>
          </a:r>
          <a:endParaRPr lang="pl-PL" sz="1000" dirty="0"/>
        </a:p>
      </dgm:t>
    </dgm:pt>
    <dgm:pt modelId="{A43AE75B-12A6-4803-A97B-27B1A9E52906}" type="parTrans" cxnId="{B6B978D6-C8EA-4AF8-8567-1E2DCB9C94C8}">
      <dgm:prSet/>
      <dgm:spPr/>
      <dgm:t>
        <a:bodyPr/>
        <a:lstStyle/>
        <a:p>
          <a:endParaRPr lang="pl-PL"/>
        </a:p>
      </dgm:t>
    </dgm:pt>
    <dgm:pt modelId="{FFA8BDDE-3C82-4F3D-B507-20692120A784}" type="sibTrans" cxnId="{B6B978D6-C8EA-4AF8-8567-1E2DCB9C94C8}">
      <dgm:prSet/>
      <dgm:spPr/>
      <dgm:t>
        <a:bodyPr/>
        <a:lstStyle/>
        <a:p>
          <a:endParaRPr lang="pl-PL"/>
        </a:p>
      </dgm:t>
    </dgm:pt>
    <dgm:pt modelId="{435BF015-C1C6-422A-B6FE-328AF85A137A}">
      <dgm:prSet phldrT="[Tekst]" custT="1"/>
      <dgm:spPr/>
      <dgm:t>
        <a:bodyPr/>
        <a:lstStyle/>
        <a:p>
          <a:r>
            <a:rPr lang="pl-PL" sz="1050" b="1" dirty="0">
              <a:latin typeface="Calibri"/>
              <a:ea typeface="+mn-ea"/>
              <a:cs typeface="+mn-cs"/>
            </a:rPr>
            <a:t>2 reprezentantów organizacji społecznych </a:t>
          </a:r>
          <a:endParaRPr lang="pl-PL" sz="1050" dirty="0"/>
        </a:p>
      </dgm:t>
    </dgm:pt>
    <dgm:pt modelId="{C8CAD639-E14C-4A8F-BF6D-67EEE4868F5E}" type="parTrans" cxnId="{08356D11-F717-448D-871A-E7BC88EB2D3E}">
      <dgm:prSet/>
      <dgm:spPr/>
      <dgm:t>
        <a:bodyPr/>
        <a:lstStyle/>
        <a:p>
          <a:endParaRPr lang="pl-PL"/>
        </a:p>
      </dgm:t>
    </dgm:pt>
    <dgm:pt modelId="{99E3A3E1-6C64-4B8B-AB36-32F15207BE41}" type="sibTrans" cxnId="{08356D11-F717-448D-871A-E7BC88EB2D3E}">
      <dgm:prSet/>
      <dgm:spPr/>
      <dgm:t>
        <a:bodyPr/>
        <a:lstStyle/>
        <a:p>
          <a:endParaRPr lang="pl-PL"/>
        </a:p>
      </dgm:t>
    </dgm:pt>
    <dgm:pt modelId="{7C0B3A83-C08E-45D6-919B-FD45179F8FA2}">
      <dgm:prSet phldrT="[Tekst]" custT="1"/>
      <dgm:spPr/>
      <dgm:t>
        <a:bodyPr/>
        <a:lstStyle/>
        <a:p>
          <a:r>
            <a:rPr lang="pl-PL" sz="1050" b="1" dirty="0">
              <a:latin typeface="Calibri"/>
              <a:ea typeface="+mn-ea"/>
              <a:cs typeface="+mn-cs"/>
            </a:rPr>
            <a:t>1 reprezentant lokalnych przedsiębiorców</a:t>
          </a:r>
          <a:endParaRPr lang="pl-PL" sz="1050" dirty="0"/>
        </a:p>
      </dgm:t>
    </dgm:pt>
    <dgm:pt modelId="{4CEEF64B-AA49-4A61-872C-9FB878224CAF}" type="parTrans" cxnId="{E085C177-B1FD-44A7-A381-04428A4E36B1}">
      <dgm:prSet/>
      <dgm:spPr/>
      <dgm:t>
        <a:bodyPr/>
        <a:lstStyle/>
        <a:p>
          <a:endParaRPr lang="pl-PL"/>
        </a:p>
      </dgm:t>
    </dgm:pt>
    <dgm:pt modelId="{07B72239-92E1-47F0-9178-212191670418}" type="sibTrans" cxnId="{E085C177-B1FD-44A7-A381-04428A4E36B1}">
      <dgm:prSet/>
      <dgm:spPr/>
      <dgm:t>
        <a:bodyPr/>
        <a:lstStyle/>
        <a:p>
          <a:endParaRPr lang="pl-PL"/>
        </a:p>
      </dgm:t>
    </dgm:pt>
    <dgm:pt modelId="{02F81D6D-0695-459E-969B-FC54AA67A00D}">
      <dgm:prSet custT="1"/>
      <dgm:spPr>
        <a:xfrm>
          <a:off x="1123952" y="3659133"/>
          <a:ext cx="1520034" cy="1577255"/>
        </a:xfrm>
      </dgm:spPr>
      <dgm:t>
        <a:bodyPr/>
        <a:lstStyle/>
        <a:p>
          <a:r>
            <a:rPr lang="pl-PL" sz="1050" b="1" dirty="0">
              <a:latin typeface="Calibri"/>
              <a:ea typeface="+mn-ea"/>
              <a:cs typeface="+mn-cs"/>
            </a:rPr>
            <a:t>1 reprezentant  mieszkańców</a:t>
          </a:r>
          <a:endParaRPr lang="pl-PL" sz="1050" dirty="0"/>
        </a:p>
      </dgm:t>
    </dgm:pt>
    <dgm:pt modelId="{C56EFFA8-3367-40E6-93E5-24A4B0351E8D}" type="parTrans" cxnId="{B378C8F0-5322-4FF2-B97B-F4CCBD80A871}">
      <dgm:prSet/>
      <dgm:spPr/>
      <dgm:t>
        <a:bodyPr/>
        <a:lstStyle/>
        <a:p>
          <a:endParaRPr lang="pl-PL"/>
        </a:p>
      </dgm:t>
    </dgm:pt>
    <dgm:pt modelId="{3D85A090-5D4F-4349-92E3-26E9427F67C6}" type="sibTrans" cxnId="{B378C8F0-5322-4FF2-B97B-F4CCBD80A871}">
      <dgm:prSet/>
      <dgm:spPr/>
      <dgm:t>
        <a:bodyPr/>
        <a:lstStyle/>
        <a:p>
          <a:endParaRPr lang="pl-PL"/>
        </a:p>
      </dgm:t>
    </dgm:pt>
    <dgm:pt modelId="{3ECD29A5-D9C0-4AC9-AFF1-7ADF5E9B223D}" type="pres">
      <dgm:prSet presAssocID="{5ED13E65-2532-4A57-AF62-2BD2AFCD21AD}" presName="Name0" presStyleCnt="0">
        <dgm:presLayoutVars>
          <dgm:chMax val="1"/>
          <dgm:dir/>
          <dgm:animLvl val="ctr"/>
          <dgm:resizeHandles val="exact"/>
        </dgm:presLayoutVars>
      </dgm:prSet>
      <dgm:spPr/>
      <dgm:t>
        <a:bodyPr/>
        <a:lstStyle/>
        <a:p>
          <a:endParaRPr lang="pl-PL"/>
        </a:p>
      </dgm:t>
    </dgm:pt>
    <dgm:pt modelId="{8801B959-17E6-4189-BEF1-61858A145217}" type="pres">
      <dgm:prSet presAssocID="{645767D2-B88E-4C86-96C6-32FF3145B5F7}" presName="centerShape" presStyleLbl="node0" presStyleIdx="0" presStyleCnt="1"/>
      <dgm:spPr/>
      <dgm:t>
        <a:bodyPr/>
        <a:lstStyle/>
        <a:p>
          <a:endParaRPr lang="pl-PL"/>
        </a:p>
      </dgm:t>
    </dgm:pt>
    <dgm:pt modelId="{B8101FA4-9747-4E7A-AA02-0910AD923D31}" type="pres">
      <dgm:prSet presAssocID="{9401E51B-7DE3-491C-8A79-E4D342735BC0}" presName="node" presStyleLbl="node1" presStyleIdx="0" presStyleCnt="4" custScaleX="167697" custScaleY="106345" custRadScaleRad="99779" custRadScaleInc="-4082">
        <dgm:presLayoutVars>
          <dgm:bulletEnabled val="1"/>
        </dgm:presLayoutVars>
      </dgm:prSet>
      <dgm:spPr>
        <a:prstGeom prst="ellipse">
          <a:avLst/>
        </a:prstGeom>
      </dgm:spPr>
      <dgm:t>
        <a:bodyPr/>
        <a:lstStyle/>
        <a:p>
          <a:endParaRPr lang="pl-PL"/>
        </a:p>
      </dgm:t>
    </dgm:pt>
    <dgm:pt modelId="{F052DE67-B6F1-41EB-8F6D-1CB02DA86914}" type="pres">
      <dgm:prSet presAssocID="{9401E51B-7DE3-491C-8A79-E4D342735BC0}" presName="dummy" presStyleCnt="0"/>
      <dgm:spPr/>
    </dgm:pt>
    <dgm:pt modelId="{BD8E0EEE-33DD-44E6-8DF6-DED0CDCA3F9D}" type="pres">
      <dgm:prSet presAssocID="{FFA8BDDE-3C82-4F3D-B507-20692120A784}" presName="sibTrans" presStyleLbl="sibTrans2D1" presStyleIdx="0" presStyleCnt="4"/>
      <dgm:spPr/>
      <dgm:t>
        <a:bodyPr/>
        <a:lstStyle/>
        <a:p>
          <a:endParaRPr lang="pl-PL"/>
        </a:p>
      </dgm:t>
    </dgm:pt>
    <dgm:pt modelId="{037F161C-54B1-4631-A1D4-BCCA85858AFB}" type="pres">
      <dgm:prSet presAssocID="{435BF015-C1C6-422A-B6FE-328AF85A137A}" presName="node" presStyleLbl="node1" presStyleIdx="1" presStyleCnt="4" custScaleX="131528">
        <dgm:presLayoutVars>
          <dgm:bulletEnabled val="1"/>
        </dgm:presLayoutVars>
      </dgm:prSet>
      <dgm:spPr/>
      <dgm:t>
        <a:bodyPr/>
        <a:lstStyle/>
        <a:p>
          <a:endParaRPr lang="pl-PL"/>
        </a:p>
      </dgm:t>
    </dgm:pt>
    <dgm:pt modelId="{6280A903-F7A3-461D-8140-6A8CB527DBE5}" type="pres">
      <dgm:prSet presAssocID="{435BF015-C1C6-422A-B6FE-328AF85A137A}" presName="dummy" presStyleCnt="0"/>
      <dgm:spPr/>
    </dgm:pt>
    <dgm:pt modelId="{1CE5A96D-1623-488F-9C32-FF8874A3C0EC}" type="pres">
      <dgm:prSet presAssocID="{99E3A3E1-6C64-4B8B-AB36-32F15207BE41}" presName="sibTrans" presStyleLbl="sibTrans2D1" presStyleIdx="1" presStyleCnt="4"/>
      <dgm:spPr/>
      <dgm:t>
        <a:bodyPr/>
        <a:lstStyle/>
        <a:p>
          <a:endParaRPr lang="pl-PL"/>
        </a:p>
      </dgm:t>
    </dgm:pt>
    <dgm:pt modelId="{33B554A3-7B6E-499F-9A0B-61A1BA4DA026}" type="pres">
      <dgm:prSet presAssocID="{7C0B3A83-C08E-45D6-919B-FD45179F8FA2}" presName="node" presStyleLbl="node1" presStyleIdx="2" presStyleCnt="4" custScaleX="143041">
        <dgm:presLayoutVars>
          <dgm:bulletEnabled val="1"/>
        </dgm:presLayoutVars>
      </dgm:prSet>
      <dgm:spPr/>
      <dgm:t>
        <a:bodyPr/>
        <a:lstStyle/>
        <a:p>
          <a:endParaRPr lang="pl-PL"/>
        </a:p>
      </dgm:t>
    </dgm:pt>
    <dgm:pt modelId="{B3FFAF13-EC03-4D1C-9FAE-847C57CB46D9}" type="pres">
      <dgm:prSet presAssocID="{7C0B3A83-C08E-45D6-919B-FD45179F8FA2}" presName="dummy" presStyleCnt="0"/>
      <dgm:spPr/>
    </dgm:pt>
    <dgm:pt modelId="{41BA73DA-6EAA-4E3F-9508-22BE1B0D9859}" type="pres">
      <dgm:prSet presAssocID="{07B72239-92E1-47F0-9178-212191670418}" presName="sibTrans" presStyleLbl="sibTrans2D1" presStyleIdx="2" presStyleCnt="4"/>
      <dgm:spPr/>
      <dgm:t>
        <a:bodyPr/>
        <a:lstStyle/>
        <a:p>
          <a:endParaRPr lang="pl-PL"/>
        </a:p>
      </dgm:t>
    </dgm:pt>
    <dgm:pt modelId="{45412E0A-9667-41F8-B271-49605AB611A8}" type="pres">
      <dgm:prSet presAssocID="{02F81D6D-0695-459E-969B-FC54AA67A00D}" presName="node" presStyleLbl="node1" presStyleIdx="3" presStyleCnt="4" custScaleX="149398" custScaleY="114668" custRadScaleRad="99426" custRadScaleInc="-13640">
        <dgm:presLayoutVars>
          <dgm:bulletEnabled val="1"/>
        </dgm:presLayoutVars>
      </dgm:prSet>
      <dgm:spPr>
        <a:prstGeom prst="ellipse">
          <a:avLst/>
        </a:prstGeom>
      </dgm:spPr>
      <dgm:t>
        <a:bodyPr/>
        <a:lstStyle/>
        <a:p>
          <a:endParaRPr lang="pl-PL"/>
        </a:p>
      </dgm:t>
    </dgm:pt>
    <dgm:pt modelId="{65ECD2B6-6D36-4909-9B1D-F6906302831E}" type="pres">
      <dgm:prSet presAssocID="{02F81D6D-0695-459E-969B-FC54AA67A00D}" presName="dummy" presStyleCnt="0"/>
      <dgm:spPr/>
    </dgm:pt>
    <dgm:pt modelId="{5EF0DA53-325F-4742-99A2-18226AC8A9C5}" type="pres">
      <dgm:prSet presAssocID="{3D85A090-5D4F-4349-92E3-26E9427F67C6}" presName="sibTrans" presStyleLbl="sibTrans2D1" presStyleIdx="3" presStyleCnt="4"/>
      <dgm:spPr/>
      <dgm:t>
        <a:bodyPr/>
        <a:lstStyle/>
        <a:p>
          <a:endParaRPr lang="pl-PL"/>
        </a:p>
      </dgm:t>
    </dgm:pt>
  </dgm:ptLst>
  <dgm:cxnLst>
    <dgm:cxn modelId="{A075B715-3A8A-485C-9BAF-97440BE877AC}" type="presOf" srcId="{3D85A090-5D4F-4349-92E3-26E9427F67C6}" destId="{5EF0DA53-325F-4742-99A2-18226AC8A9C5}" srcOrd="0" destOrd="0" presId="urn:microsoft.com/office/officeart/2005/8/layout/radial6"/>
    <dgm:cxn modelId="{B378C8F0-5322-4FF2-B97B-F4CCBD80A871}" srcId="{645767D2-B88E-4C86-96C6-32FF3145B5F7}" destId="{02F81D6D-0695-459E-969B-FC54AA67A00D}" srcOrd="3" destOrd="0" parTransId="{C56EFFA8-3367-40E6-93E5-24A4B0351E8D}" sibTransId="{3D85A090-5D4F-4349-92E3-26E9427F67C6}"/>
    <dgm:cxn modelId="{5D63AF11-2960-431D-BEC4-D53FB3EDE2CD}" type="presOf" srcId="{02F81D6D-0695-459E-969B-FC54AA67A00D}" destId="{45412E0A-9667-41F8-B271-49605AB611A8}" srcOrd="0" destOrd="0" presId="urn:microsoft.com/office/officeart/2005/8/layout/radial6"/>
    <dgm:cxn modelId="{D4CC8049-43C0-4FE0-BD3A-9749678D8E27}" srcId="{5ED13E65-2532-4A57-AF62-2BD2AFCD21AD}" destId="{645767D2-B88E-4C86-96C6-32FF3145B5F7}" srcOrd="0" destOrd="0" parTransId="{B7044D37-A8F1-4FC1-A0A8-B0673F4BF65E}" sibTransId="{DAA707B5-8122-471D-92C9-B2D2DA0FD038}"/>
    <dgm:cxn modelId="{17596805-5D63-4611-A3C4-46B923D3782E}" type="presOf" srcId="{435BF015-C1C6-422A-B6FE-328AF85A137A}" destId="{037F161C-54B1-4631-A1D4-BCCA85858AFB}" srcOrd="0" destOrd="0" presId="urn:microsoft.com/office/officeart/2005/8/layout/radial6"/>
    <dgm:cxn modelId="{218C3525-C8A4-44BD-8C0F-28F709F96962}" type="presOf" srcId="{9401E51B-7DE3-491C-8A79-E4D342735BC0}" destId="{B8101FA4-9747-4E7A-AA02-0910AD923D31}" srcOrd="0" destOrd="0" presId="urn:microsoft.com/office/officeart/2005/8/layout/radial6"/>
    <dgm:cxn modelId="{A32CD81F-9329-4550-A202-5F2652644EEF}" type="presOf" srcId="{99E3A3E1-6C64-4B8B-AB36-32F15207BE41}" destId="{1CE5A96D-1623-488F-9C32-FF8874A3C0EC}" srcOrd="0" destOrd="0" presId="urn:microsoft.com/office/officeart/2005/8/layout/radial6"/>
    <dgm:cxn modelId="{2C54A267-D192-4F7B-A6EE-1F87EE36808A}" type="presOf" srcId="{5ED13E65-2532-4A57-AF62-2BD2AFCD21AD}" destId="{3ECD29A5-D9C0-4AC9-AFF1-7ADF5E9B223D}" srcOrd="0" destOrd="0" presId="urn:microsoft.com/office/officeart/2005/8/layout/radial6"/>
    <dgm:cxn modelId="{E085C177-B1FD-44A7-A381-04428A4E36B1}" srcId="{645767D2-B88E-4C86-96C6-32FF3145B5F7}" destId="{7C0B3A83-C08E-45D6-919B-FD45179F8FA2}" srcOrd="2" destOrd="0" parTransId="{4CEEF64B-AA49-4A61-872C-9FB878224CAF}" sibTransId="{07B72239-92E1-47F0-9178-212191670418}"/>
    <dgm:cxn modelId="{C6974AA7-B57E-47A3-B7C3-6A0514A8B289}" type="presOf" srcId="{645767D2-B88E-4C86-96C6-32FF3145B5F7}" destId="{8801B959-17E6-4189-BEF1-61858A145217}" srcOrd="0" destOrd="0" presId="urn:microsoft.com/office/officeart/2005/8/layout/radial6"/>
    <dgm:cxn modelId="{B6B978D6-C8EA-4AF8-8567-1E2DCB9C94C8}" srcId="{645767D2-B88E-4C86-96C6-32FF3145B5F7}" destId="{9401E51B-7DE3-491C-8A79-E4D342735BC0}" srcOrd="0" destOrd="0" parTransId="{A43AE75B-12A6-4803-A97B-27B1A9E52906}" sibTransId="{FFA8BDDE-3C82-4F3D-B507-20692120A784}"/>
    <dgm:cxn modelId="{08356D11-F717-448D-871A-E7BC88EB2D3E}" srcId="{645767D2-B88E-4C86-96C6-32FF3145B5F7}" destId="{435BF015-C1C6-422A-B6FE-328AF85A137A}" srcOrd="1" destOrd="0" parTransId="{C8CAD639-E14C-4A8F-BF6D-67EEE4868F5E}" sibTransId="{99E3A3E1-6C64-4B8B-AB36-32F15207BE41}"/>
    <dgm:cxn modelId="{A75FF971-74B9-4CE8-8CEB-95FE08F3E804}" type="presOf" srcId="{7C0B3A83-C08E-45D6-919B-FD45179F8FA2}" destId="{33B554A3-7B6E-499F-9A0B-61A1BA4DA026}" srcOrd="0" destOrd="0" presId="urn:microsoft.com/office/officeart/2005/8/layout/radial6"/>
    <dgm:cxn modelId="{0A7F3F24-B30B-483C-B8CA-9109C50EED64}" type="presOf" srcId="{FFA8BDDE-3C82-4F3D-B507-20692120A784}" destId="{BD8E0EEE-33DD-44E6-8DF6-DED0CDCA3F9D}" srcOrd="0" destOrd="0" presId="urn:microsoft.com/office/officeart/2005/8/layout/radial6"/>
    <dgm:cxn modelId="{29CB263F-FCBD-480A-890B-B6D8D8BC92BB}" type="presOf" srcId="{07B72239-92E1-47F0-9178-212191670418}" destId="{41BA73DA-6EAA-4E3F-9508-22BE1B0D9859}" srcOrd="0" destOrd="0" presId="urn:microsoft.com/office/officeart/2005/8/layout/radial6"/>
    <dgm:cxn modelId="{F08BB2AC-1E9C-446B-9AB9-D1495BDEBC3F}" type="presParOf" srcId="{3ECD29A5-D9C0-4AC9-AFF1-7ADF5E9B223D}" destId="{8801B959-17E6-4189-BEF1-61858A145217}" srcOrd="0" destOrd="0" presId="urn:microsoft.com/office/officeart/2005/8/layout/radial6"/>
    <dgm:cxn modelId="{C034C908-A714-4140-B74B-D8EF24B1B7F3}" type="presParOf" srcId="{3ECD29A5-D9C0-4AC9-AFF1-7ADF5E9B223D}" destId="{B8101FA4-9747-4E7A-AA02-0910AD923D31}" srcOrd="1" destOrd="0" presId="urn:microsoft.com/office/officeart/2005/8/layout/radial6"/>
    <dgm:cxn modelId="{151657D8-BCD8-44C0-A5C3-0B48BC2FC3FD}" type="presParOf" srcId="{3ECD29A5-D9C0-4AC9-AFF1-7ADF5E9B223D}" destId="{F052DE67-B6F1-41EB-8F6D-1CB02DA86914}" srcOrd="2" destOrd="0" presId="urn:microsoft.com/office/officeart/2005/8/layout/radial6"/>
    <dgm:cxn modelId="{037297FD-1992-4EB6-B1BF-A9F828BBEF77}" type="presParOf" srcId="{3ECD29A5-D9C0-4AC9-AFF1-7ADF5E9B223D}" destId="{BD8E0EEE-33DD-44E6-8DF6-DED0CDCA3F9D}" srcOrd="3" destOrd="0" presId="urn:microsoft.com/office/officeart/2005/8/layout/radial6"/>
    <dgm:cxn modelId="{FFDB9D89-D91F-4C1C-8169-E2E06E2501A0}" type="presParOf" srcId="{3ECD29A5-D9C0-4AC9-AFF1-7ADF5E9B223D}" destId="{037F161C-54B1-4631-A1D4-BCCA85858AFB}" srcOrd="4" destOrd="0" presId="urn:microsoft.com/office/officeart/2005/8/layout/radial6"/>
    <dgm:cxn modelId="{6AD8471A-0C6D-4142-9D5D-05028B8D211E}" type="presParOf" srcId="{3ECD29A5-D9C0-4AC9-AFF1-7ADF5E9B223D}" destId="{6280A903-F7A3-461D-8140-6A8CB527DBE5}" srcOrd="5" destOrd="0" presId="urn:microsoft.com/office/officeart/2005/8/layout/radial6"/>
    <dgm:cxn modelId="{0540EABD-7332-47FE-85FD-61CC27FEAA15}" type="presParOf" srcId="{3ECD29A5-D9C0-4AC9-AFF1-7ADF5E9B223D}" destId="{1CE5A96D-1623-488F-9C32-FF8874A3C0EC}" srcOrd="6" destOrd="0" presId="urn:microsoft.com/office/officeart/2005/8/layout/radial6"/>
    <dgm:cxn modelId="{58EB1524-5874-44C5-80B5-FB00590F7790}" type="presParOf" srcId="{3ECD29A5-D9C0-4AC9-AFF1-7ADF5E9B223D}" destId="{33B554A3-7B6E-499F-9A0B-61A1BA4DA026}" srcOrd="7" destOrd="0" presId="urn:microsoft.com/office/officeart/2005/8/layout/radial6"/>
    <dgm:cxn modelId="{AFA5D5BB-5CEC-415B-8B71-1AC3B8559D36}" type="presParOf" srcId="{3ECD29A5-D9C0-4AC9-AFF1-7ADF5E9B223D}" destId="{B3FFAF13-EC03-4D1C-9FAE-847C57CB46D9}" srcOrd="8" destOrd="0" presId="urn:microsoft.com/office/officeart/2005/8/layout/radial6"/>
    <dgm:cxn modelId="{A70B3925-B172-4CD6-9679-57072B585EE3}" type="presParOf" srcId="{3ECD29A5-D9C0-4AC9-AFF1-7ADF5E9B223D}" destId="{41BA73DA-6EAA-4E3F-9508-22BE1B0D9859}" srcOrd="9" destOrd="0" presId="urn:microsoft.com/office/officeart/2005/8/layout/radial6"/>
    <dgm:cxn modelId="{6C8A0560-9AB5-4F0C-BAE5-014A82ACB493}" type="presParOf" srcId="{3ECD29A5-D9C0-4AC9-AFF1-7ADF5E9B223D}" destId="{45412E0A-9667-41F8-B271-49605AB611A8}" srcOrd="10" destOrd="0" presId="urn:microsoft.com/office/officeart/2005/8/layout/radial6"/>
    <dgm:cxn modelId="{3EE54504-4978-4BD1-8227-C8625786F516}" type="presParOf" srcId="{3ECD29A5-D9C0-4AC9-AFF1-7ADF5E9B223D}" destId="{65ECD2B6-6D36-4909-9B1D-F6906302831E}" srcOrd="11" destOrd="0" presId="urn:microsoft.com/office/officeart/2005/8/layout/radial6"/>
    <dgm:cxn modelId="{C5D22FCF-61BC-43D3-9439-9B794EF39663}" type="presParOf" srcId="{3ECD29A5-D9C0-4AC9-AFF1-7ADF5E9B223D}" destId="{5EF0DA53-325F-4742-99A2-18226AC8A9C5}" srcOrd="12"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DE4FB5F-AA75-4D69-9FFA-553B3E6DA568}" type="doc">
      <dgm:prSet loTypeId="urn:microsoft.com/office/officeart/2005/8/layout/default#8" loCatId="list" qsTypeId="urn:microsoft.com/office/officeart/2005/8/quickstyle/simple1" qsCatId="simple" csTypeId="urn:microsoft.com/office/officeart/2005/8/colors/accent1_2" csCatId="accent1" phldr="1"/>
      <dgm:spPr/>
      <dgm:t>
        <a:bodyPr/>
        <a:lstStyle/>
        <a:p>
          <a:endParaRPr lang="pl-PL"/>
        </a:p>
      </dgm:t>
    </dgm:pt>
    <dgm:pt modelId="{42BB97F3-71A7-4B4E-80DF-EC8EC054DBA5}">
      <dgm:prSet phldrT="[Tekst]"/>
      <dgm:spPr/>
      <dgm:t>
        <a:bodyPr/>
        <a:lstStyle/>
        <a:p>
          <a:r>
            <a:rPr lang="pl-PL" dirty="0" smtClean="0"/>
            <a:t>Wybór kandydatów na członków Zespołu ds. realizacji programu rewitalizacji zostanie poprzedzony zbieraniem kandydatur przez minimum 14 dni. Ogłoszenie dotyczące naboru zostanie zamieszczone na stronie internetowej Gminy Aleksandrów Kujawski  oraz stronie Biuletynu Informacji Publicznej Gminy. Wybór nastąpi w z góry określonym terminie w miejscu do tego przeznaczonym, a kandydaci zostaną wybrani zwykłą większością głosów na spotkaniu elekcyjnym. </a:t>
          </a:r>
          <a:endParaRPr lang="pl-PL" dirty="0"/>
        </a:p>
      </dgm:t>
    </dgm:pt>
    <dgm:pt modelId="{8F0DCCCD-4436-48A4-BDFD-28C16E69B963}" type="parTrans" cxnId="{4B2F16DD-17CE-4E66-9429-B0EB4EC38F36}">
      <dgm:prSet/>
      <dgm:spPr/>
      <dgm:t>
        <a:bodyPr/>
        <a:lstStyle/>
        <a:p>
          <a:endParaRPr lang="pl-PL"/>
        </a:p>
      </dgm:t>
    </dgm:pt>
    <dgm:pt modelId="{FCF2A4B5-A7E6-4D2B-B31B-20E04EBB45CC}" type="sibTrans" cxnId="{4B2F16DD-17CE-4E66-9429-B0EB4EC38F36}">
      <dgm:prSet/>
      <dgm:spPr/>
      <dgm:t>
        <a:bodyPr/>
        <a:lstStyle/>
        <a:p>
          <a:endParaRPr lang="pl-PL"/>
        </a:p>
      </dgm:t>
    </dgm:pt>
    <dgm:pt modelId="{D60FB4A3-DABC-48F7-9215-D779312B33D5}" type="pres">
      <dgm:prSet presAssocID="{FDE4FB5F-AA75-4D69-9FFA-553B3E6DA568}" presName="diagram" presStyleCnt="0">
        <dgm:presLayoutVars>
          <dgm:dir/>
          <dgm:resizeHandles val="exact"/>
        </dgm:presLayoutVars>
      </dgm:prSet>
      <dgm:spPr/>
      <dgm:t>
        <a:bodyPr/>
        <a:lstStyle/>
        <a:p>
          <a:endParaRPr lang="pl-PL"/>
        </a:p>
      </dgm:t>
    </dgm:pt>
    <dgm:pt modelId="{C98EE078-BF90-4FB8-9C0E-80A69A4EB575}" type="pres">
      <dgm:prSet presAssocID="{42BB97F3-71A7-4B4E-80DF-EC8EC054DBA5}" presName="node" presStyleLbl="node1" presStyleIdx="0" presStyleCnt="1" custLinFactNeighborX="6480" custLinFactNeighborY="2369">
        <dgm:presLayoutVars>
          <dgm:bulletEnabled val="1"/>
        </dgm:presLayoutVars>
      </dgm:prSet>
      <dgm:spPr/>
      <dgm:t>
        <a:bodyPr/>
        <a:lstStyle/>
        <a:p>
          <a:endParaRPr lang="pl-PL"/>
        </a:p>
      </dgm:t>
    </dgm:pt>
  </dgm:ptLst>
  <dgm:cxnLst>
    <dgm:cxn modelId="{97881398-26E7-463B-AE88-D62200B6965A}" type="presOf" srcId="{42BB97F3-71A7-4B4E-80DF-EC8EC054DBA5}" destId="{C98EE078-BF90-4FB8-9C0E-80A69A4EB575}" srcOrd="0" destOrd="0" presId="urn:microsoft.com/office/officeart/2005/8/layout/default#8"/>
    <dgm:cxn modelId="{4B2F16DD-17CE-4E66-9429-B0EB4EC38F36}" srcId="{FDE4FB5F-AA75-4D69-9FFA-553B3E6DA568}" destId="{42BB97F3-71A7-4B4E-80DF-EC8EC054DBA5}" srcOrd="0" destOrd="0" parTransId="{8F0DCCCD-4436-48A4-BDFD-28C16E69B963}" sibTransId="{FCF2A4B5-A7E6-4D2B-B31B-20E04EBB45CC}"/>
    <dgm:cxn modelId="{8C6D655F-C43C-4584-A34F-C75B917638ED}" type="presOf" srcId="{FDE4FB5F-AA75-4D69-9FFA-553B3E6DA568}" destId="{D60FB4A3-DABC-48F7-9215-D779312B33D5}" srcOrd="0" destOrd="0" presId="urn:microsoft.com/office/officeart/2005/8/layout/default#8"/>
    <dgm:cxn modelId="{1AE030A1-8C4D-48CB-83F4-011560DC282F}" type="presParOf" srcId="{D60FB4A3-DABC-48F7-9215-D779312B33D5}" destId="{C98EE078-BF90-4FB8-9C0E-80A69A4EB575}" srcOrd="0" destOrd="0" presId="urn:microsoft.com/office/officeart/2005/8/layout/default#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FDE4FB5F-AA75-4D69-9FFA-553B3E6DA568}" type="doc">
      <dgm:prSet loTypeId="urn:microsoft.com/office/officeart/2005/8/layout/default#9" loCatId="list" qsTypeId="urn:microsoft.com/office/officeart/2005/8/quickstyle/simple1" qsCatId="simple" csTypeId="urn:microsoft.com/office/officeart/2005/8/colors/accent1_2" csCatId="accent1" phldr="1"/>
      <dgm:spPr/>
      <dgm:t>
        <a:bodyPr/>
        <a:lstStyle/>
        <a:p>
          <a:endParaRPr lang="pl-PL"/>
        </a:p>
      </dgm:t>
    </dgm:pt>
    <dgm:pt modelId="{BDD17BA8-824D-4366-B9E3-F6089D197874}" type="pres">
      <dgm:prSet presAssocID="{FDE4FB5F-AA75-4D69-9FFA-553B3E6DA568}" presName="diagram" presStyleCnt="0">
        <dgm:presLayoutVars>
          <dgm:dir/>
          <dgm:resizeHandles val="exact"/>
        </dgm:presLayoutVars>
      </dgm:prSet>
      <dgm:spPr/>
      <dgm:t>
        <a:bodyPr/>
        <a:lstStyle/>
        <a:p>
          <a:endParaRPr lang="pl-PL"/>
        </a:p>
      </dgm:t>
    </dgm:pt>
  </dgm:ptLst>
  <dgm:cxnLst>
    <dgm:cxn modelId="{12608CC0-3227-4DF4-931C-3460A91F8D59}" type="presOf" srcId="{FDE4FB5F-AA75-4D69-9FFA-553B3E6DA568}" destId="{BDD17BA8-824D-4366-B9E3-F6089D197874}" srcOrd="0" destOrd="0" presId="urn:microsoft.com/office/officeart/2005/8/layout/defaul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182FB5C2-9BC1-4141-8A64-E3CC9E63A8B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3B8BB6DD-B8A0-4611-81D8-D56A15D0B2AC}">
      <dgm:prSet phldrT="[Tekst]"/>
      <dgm:spPr/>
      <dgm:t>
        <a:bodyPr/>
        <a:lstStyle/>
        <a:p>
          <a:r>
            <a:rPr lang="pl-PL" dirty="0" smtClean="0"/>
            <a:t>Kompetencje i zadania </a:t>
          </a:r>
          <a:endParaRPr lang="pl-PL" dirty="0"/>
        </a:p>
      </dgm:t>
    </dgm:pt>
    <dgm:pt modelId="{D28FF802-9A01-4B58-8708-39FA8DFCA1B0}" type="parTrans" cxnId="{5364024D-5AA6-4D05-A86A-1E778D915EA8}">
      <dgm:prSet/>
      <dgm:spPr/>
      <dgm:t>
        <a:bodyPr/>
        <a:lstStyle/>
        <a:p>
          <a:endParaRPr lang="pl-PL"/>
        </a:p>
      </dgm:t>
    </dgm:pt>
    <dgm:pt modelId="{96730CAE-4343-4461-A155-64AA3643F45A}" type="sibTrans" cxnId="{5364024D-5AA6-4D05-A86A-1E778D915EA8}">
      <dgm:prSet/>
      <dgm:spPr/>
      <dgm:t>
        <a:bodyPr/>
        <a:lstStyle/>
        <a:p>
          <a:endParaRPr lang="pl-PL"/>
        </a:p>
      </dgm:t>
    </dgm:pt>
    <dgm:pt modelId="{F9068E8E-B939-49B3-A89D-42AF4424F8EE}">
      <dgm:prSet phldrT="[Teks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1400" dirty="0" smtClean="0">
              <a:latin typeface="Calibri" pitchFamily="34" charset="0"/>
              <a:cs typeface="Calibri" pitchFamily="34" charset="0"/>
            </a:rPr>
            <a:t>Monitoring stały;</a:t>
          </a:r>
          <a:endParaRPr lang="pl-PL" sz="1400" dirty="0">
            <a:latin typeface="Calibri" pitchFamily="34" charset="0"/>
            <a:cs typeface="Calibri" pitchFamily="34" charset="0"/>
          </a:endParaRPr>
        </a:p>
      </dgm:t>
    </dgm:pt>
    <dgm:pt modelId="{628D9350-BEC3-4C04-BBD9-1261E8A73E40}" type="parTrans" cxnId="{05D38DD5-1352-4BD5-B0D7-BB5BBD564318}">
      <dgm:prSet/>
      <dgm:spPr/>
      <dgm:t>
        <a:bodyPr/>
        <a:lstStyle/>
        <a:p>
          <a:endParaRPr lang="pl-PL"/>
        </a:p>
      </dgm:t>
    </dgm:pt>
    <dgm:pt modelId="{200A40AF-BD13-4940-8585-C3FB86DD2E94}" type="sibTrans" cxnId="{05D38DD5-1352-4BD5-B0D7-BB5BBD564318}">
      <dgm:prSet/>
      <dgm:spPr/>
      <dgm:t>
        <a:bodyPr/>
        <a:lstStyle/>
        <a:p>
          <a:endParaRPr lang="pl-PL"/>
        </a:p>
      </dgm:t>
    </dgm:pt>
    <dgm:pt modelId="{43184767-00AE-48B5-A550-55F0D30BE80F}">
      <dgm:prSet phldrT="[Teks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1400" dirty="0" smtClean="0">
              <a:latin typeface="Calibri" pitchFamily="34" charset="0"/>
              <a:cs typeface="Calibri" pitchFamily="34" charset="0"/>
            </a:rPr>
            <a:t>Koordynowanie wszelkich prac  wdrożeniowych;</a:t>
          </a:r>
          <a:endParaRPr lang="pl-PL" sz="1400" dirty="0">
            <a:latin typeface="Calibri" pitchFamily="34" charset="0"/>
            <a:cs typeface="Calibri" pitchFamily="34" charset="0"/>
          </a:endParaRPr>
        </a:p>
      </dgm:t>
    </dgm:pt>
    <dgm:pt modelId="{38C57025-847C-4EDC-A075-D4D9F5280E1B}" type="parTrans" cxnId="{94DCC49B-388B-4CB3-AB4D-40BF7BA43A5E}">
      <dgm:prSet/>
      <dgm:spPr/>
      <dgm:t>
        <a:bodyPr/>
        <a:lstStyle/>
        <a:p>
          <a:endParaRPr lang="pl-PL"/>
        </a:p>
      </dgm:t>
    </dgm:pt>
    <dgm:pt modelId="{17EB2FC5-87C8-478B-B068-DE9C071A0F06}" type="sibTrans" cxnId="{94DCC49B-388B-4CB3-AB4D-40BF7BA43A5E}">
      <dgm:prSet/>
      <dgm:spPr/>
      <dgm:t>
        <a:bodyPr/>
        <a:lstStyle/>
        <a:p>
          <a:endParaRPr lang="pl-PL"/>
        </a:p>
      </dgm:t>
    </dgm:pt>
    <dgm:pt modelId="{41F7D676-F4AE-41D0-B402-9E9E6CAAD25E}">
      <dgm:prSet phldrT="[Teks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1400" dirty="0" smtClean="0">
              <a:latin typeface="Calibri" pitchFamily="34" charset="0"/>
              <a:cs typeface="Calibri" pitchFamily="34" charset="0"/>
            </a:rPr>
            <a:t>Współpraca z beneficjentami PR;</a:t>
          </a:r>
          <a:endParaRPr lang="pl-PL" sz="1400" dirty="0">
            <a:latin typeface="Calibri" pitchFamily="34" charset="0"/>
            <a:cs typeface="Calibri" pitchFamily="34" charset="0"/>
          </a:endParaRPr>
        </a:p>
      </dgm:t>
    </dgm:pt>
    <dgm:pt modelId="{5B8771DE-5953-4D27-9919-978E656CDCAF}" type="parTrans" cxnId="{AEC75118-F81B-437E-9A35-F74D2B1AD4A8}">
      <dgm:prSet/>
      <dgm:spPr/>
      <dgm:t>
        <a:bodyPr/>
        <a:lstStyle/>
        <a:p>
          <a:endParaRPr lang="pl-PL"/>
        </a:p>
      </dgm:t>
    </dgm:pt>
    <dgm:pt modelId="{FDFFD8EF-1AD7-49C4-9B28-0464AB0DF39B}" type="sibTrans" cxnId="{AEC75118-F81B-437E-9A35-F74D2B1AD4A8}">
      <dgm:prSet/>
      <dgm:spPr/>
      <dgm:t>
        <a:bodyPr/>
        <a:lstStyle/>
        <a:p>
          <a:endParaRPr lang="pl-PL"/>
        </a:p>
      </dgm:t>
    </dgm:pt>
    <dgm:pt modelId="{0F31B575-6957-4227-A7EB-955F8FA1BF57}">
      <dgm:prSet phldrT="[Teks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1400" dirty="0" smtClean="0">
              <a:latin typeface="Calibri" pitchFamily="34" charset="0"/>
              <a:cs typeface="Calibri" pitchFamily="34" charset="0"/>
            </a:rPr>
            <a:t>Aktualizacja PR;</a:t>
          </a:r>
          <a:endParaRPr lang="pl-PL" sz="1400" dirty="0">
            <a:latin typeface="Calibri" pitchFamily="34" charset="0"/>
            <a:cs typeface="Calibri" pitchFamily="34" charset="0"/>
          </a:endParaRPr>
        </a:p>
      </dgm:t>
    </dgm:pt>
    <dgm:pt modelId="{431BBB5E-38C1-44D0-8F05-8A7999ABCB91}" type="parTrans" cxnId="{6CFC81F3-006A-4E9C-9F24-2AFAC40D0BBE}">
      <dgm:prSet/>
      <dgm:spPr/>
      <dgm:t>
        <a:bodyPr/>
        <a:lstStyle/>
        <a:p>
          <a:endParaRPr lang="pl-PL"/>
        </a:p>
      </dgm:t>
    </dgm:pt>
    <dgm:pt modelId="{F5176578-39A3-4A65-B94F-E1ACCAB60A1A}" type="sibTrans" cxnId="{6CFC81F3-006A-4E9C-9F24-2AFAC40D0BBE}">
      <dgm:prSet/>
      <dgm:spPr/>
      <dgm:t>
        <a:bodyPr/>
        <a:lstStyle/>
        <a:p>
          <a:endParaRPr lang="pl-PL"/>
        </a:p>
      </dgm:t>
    </dgm:pt>
    <dgm:pt modelId="{90E8DC6A-01C4-4F9E-B7B5-8BCE0A3E4345}">
      <dgm:prSet phldrT="[Tekst]" custT="1"/>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pl-PL" sz="1400" dirty="0" smtClean="0">
              <a:latin typeface="Calibri" pitchFamily="34" charset="0"/>
              <a:cs typeface="Calibri" pitchFamily="34" charset="0"/>
            </a:rPr>
            <a:t>Udział w spotkaniach partycypacyjnych z beneficjentami PR.   </a:t>
          </a:r>
        </a:p>
        <a:p>
          <a:pPr marL="0" marR="0" lvl="0" indent="0" defTabSz="914400" eaLnBrk="1" fontAlgn="auto" latinLnBrk="0" hangingPunct="1">
            <a:lnSpc>
              <a:spcPct val="100000"/>
            </a:lnSpc>
            <a:spcBef>
              <a:spcPts val="0"/>
            </a:spcBef>
            <a:spcAft>
              <a:spcPts val="0"/>
            </a:spcAft>
            <a:buClrTx/>
            <a:buSzTx/>
            <a:buFontTx/>
            <a:buNone/>
            <a:tabLst/>
            <a:defRPr/>
          </a:pPr>
          <a:endParaRPr lang="pl-PL" sz="1300" dirty="0"/>
        </a:p>
      </dgm:t>
    </dgm:pt>
    <dgm:pt modelId="{03CA497B-C81D-4584-AFB6-39C25BED7100}" type="parTrans" cxnId="{D7A8DF5B-F804-4FD5-81A2-DC00DD40FEBE}">
      <dgm:prSet/>
      <dgm:spPr/>
      <dgm:t>
        <a:bodyPr/>
        <a:lstStyle/>
        <a:p>
          <a:endParaRPr lang="pl-PL"/>
        </a:p>
      </dgm:t>
    </dgm:pt>
    <dgm:pt modelId="{D9D33CE0-9C84-416C-9EE5-DA94BC65E352}" type="sibTrans" cxnId="{D7A8DF5B-F804-4FD5-81A2-DC00DD40FEBE}">
      <dgm:prSet/>
      <dgm:spPr/>
      <dgm:t>
        <a:bodyPr/>
        <a:lstStyle/>
        <a:p>
          <a:endParaRPr lang="pl-PL"/>
        </a:p>
      </dgm:t>
    </dgm:pt>
    <dgm:pt modelId="{FAFC186A-AD65-41E5-9AFD-C15F2DDFF9E3}" type="pres">
      <dgm:prSet presAssocID="{182FB5C2-9BC1-4141-8A64-E3CC9E63A8BA}" presName="Name0" presStyleCnt="0">
        <dgm:presLayoutVars>
          <dgm:dir/>
          <dgm:animLvl val="lvl"/>
          <dgm:resizeHandles val="exact"/>
        </dgm:presLayoutVars>
      </dgm:prSet>
      <dgm:spPr/>
      <dgm:t>
        <a:bodyPr/>
        <a:lstStyle/>
        <a:p>
          <a:endParaRPr lang="pl-PL"/>
        </a:p>
      </dgm:t>
    </dgm:pt>
    <dgm:pt modelId="{0AE64DBA-6B2D-4DEB-90EC-BBBF201C69A8}" type="pres">
      <dgm:prSet presAssocID="{3B8BB6DD-B8A0-4611-81D8-D56A15D0B2AC}" presName="linNode" presStyleCnt="0"/>
      <dgm:spPr/>
    </dgm:pt>
    <dgm:pt modelId="{0EF5E1A9-B3EE-44B9-8615-92889DACFA04}" type="pres">
      <dgm:prSet presAssocID="{3B8BB6DD-B8A0-4611-81D8-D56A15D0B2AC}" presName="parentText" presStyleLbl="node1" presStyleIdx="0" presStyleCnt="1">
        <dgm:presLayoutVars>
          <dgm:chMax val="1"/>
          <dgm:bulletEnabled val="1"/>
        </dgm:presLayoutVars>
      </dgm:prSet>
      <dgm:spPr/>
      <dgm:t>
        <a:bodyPr/>
        <a:lstStyle/>
        <a:p>
          <a:endParaRPr lang="pl-PL"/>
        </a:p>
      </dgm:t>
    </dgm:pt>
    <dgm:pt modelId="{2FA8776B-9059-4CE3-9FB5-293205134582}" type="pres">
      <dgm:prSet presAssocID="{3B8BB6DD-B8A0-4611-81D8-D56A15D0B2AC}" presName="descendantText" presStyleLbl="alignAccFollowNode1" presStyleIdx="0" presStyleCnt="1" custScaleY="71148">
        <dgm:presLayoutVars>
          <dgm:bulletEnabled val="1"/>
        </dgm:presLayoutVars>
      </dgm:prSet>
      <dgm:spPr/>
      <dgm:t>
        <a:bodyPr/>
        <a:lstStyle/>
        <a:p>
          <a:endParaRPr lang="pl-PL"/>
        </a:p>
      </dgm:t>
    </dgm:pt>
  </dgm:ptLst>
  <dgm:cxnLst>
    <dgm:cxn modelId="{34E4238A-880E-41B8-AD7E-F8C7B3313AC3}" type="presOf" srcId="{90E8DC6A-01C4-4F9E-B7B5-8BCE0A3E4345}" destId="{2FA8776B-9059-4CE3-9FB5-293205134582}" srcOrd="0" destOrd="4" presId="urn:microsoft.com/office/officeart/2005/8/layout/vList5"/>
    <dgm:cxn modelId="{94DCC49B-388B-4CB3-AB4D-40BF7BA43A5E}" srcId="{3B8BB6DD-B8A0-4611-81D8-D56A15D0B2AC}" destId="{43184767-00AE-48B5-A550-55F0D30BE80F}" srcOrd="1" destOrd="0" parTransId="{38C57025-847C-4EDC-A075-D4D9F5280E1B}" sibTransId="{17EB2FC5-87C8-478B-B068-DE9C071A0F06}"/>
    <dgm:cxn modelId="{05D38DD5-1352-4BD5-B0D7-BB5BBD564318}" srcId="{3B8BB6DD-B8A0-4611-81D8-D56A15D0B2AC}" destId="{F9068E8E-B939-49B3-A89D-42AF4424F8EE}" srcOrd="0" destOrd="0" parTransId="{628D9350-BEC3-4C04-BBD9-1261E8A73E40}" sibTransId="{200A40AF-BD13-4940-8585-C3FB86DD2E94}"/>
    <dgm:cxn modelId="{AEC75118-F81B-437E-9A35-F74D2B1AD4A8}" srcId="{3B8BB6DD-B8A0-4611-81D8-D56A15D0B2AC}" destId="{41F7D676-F4AE-41D0-B402-9E9E6CAAD25E}" srcOrd="2" destOrd="0" parTransId="{5B8771DE-5953-4D27-9919-978E656CDCAF}" sibTransId="{FDFFD8EF-1AD7-49C4-9B28-0464AB0DF39B}"/>
    <dgm:cxn modelId="{6A0C3B99-B336-4B0D-86E1-AE7C8FBF543E}" type="presOf" srcId="{41F7D676-F4AE-41D0-B402-9E9E6CAAD25E}" destId="{2FA8776B-9059-4CE3-9FB5-293205134582}" srcOrd="0" destOrd="2" presId="urn:microsoft.com/office/officeart/2005/8/layout/vList5"/>
    <dgm:cxn modelId="{CC8BEDAB-36FA-4BBD-BEFF-F0D5E9043635}" type="presOf" srcId="{3B8BB6DD-B8A0-4611-81D8-D56A15D0B2AC}" destId="{0EF5E1A9-B3EE-44B9-8615-92889DACFA04}" srcOrd="0" destOrd="0" presId="urn:microsoft.com/office/officeart/2005/8/layout/vList5"/>
    <dgm:cxn modelId="{E59F220D-525A-4AA2-BBD1-0AD2EB7847B8}" type="presOf" srcId="{182FB5C2-9BC1-4141-8A64-E3CC9E63A8BA}" destId="{FAFC186A-AD65-41E5-9AFD-C15F2DDFF9E3}" srcOrd="0" destOrd="0" presId="urn:microsoft.com/office/officeart/2005/8/layout/vList5"/>
    <dgm:cxn modelId="{D0B5A739-94FC-490D-A78F-86EAF30EF220}" type="presOf" srcId="{F9068E8E-B939-49B3-A89D-42AF4424F8EE}" destId="{2FA8776B-9059-4CE3-9FB5-293205134582}" srcOrd="0" destOrd="0" presId="urn:microsoft.com/office/officeart/2005/8/layout/vList5"/>
    <dgm:cxn modelId="{3E7A2D2D-5138-49CC-B779-75FFEFE85B03}" type="presOf" srcId="{43184767-00AE-48B5-A550-55F0D30BE80F}" destId="{2FA8776B-9059-4CE3-9FB5-293205134582}" srcOrd="0" destOrd="1" presId="urn:microsoft.com/office/officeart/2005/8/layout/vList5"/>
    <dgm:cxn modelId="{5364024D-5AA6-4D05-A86A-1E778D915EA8}" srcId="{182FB5C2-9BC1-4141-8A64-E3CC9E63A8BA}" destId="{3B8BB6DD-B8A0-4611-81D8-D56A15D0B2AC}" srcOrd="0" destOrd="0" parTransId="{D28FF802-9A01-4B58-8708-39FA8DFCA1B0}" sibTransId="{96730CAE-4343-4461-A155-64AA3643F45A}"/>
    <dgm:cxn modelId="{D7A8DF5B-F804-4FD5-81A2-DC00DD40FEBE}" srcId="{3B8BB6DD-B8A0-4611-81D8-D56A15D0B2AC}" destId="{90E8DC6A-01C4-4F9E-B7B5-8BCE0A3E4345}" srcOrd="4" destOrd="0" parTransId="{03CA497B-C81D-4584-AFB6-39C25BED7100}" sibTransId="{D9D33CE0-9C84-416C-9EE5-DA94BC65E352}"/>
    <dgm:cxn modelId="{35DB5579-5DAD-48C1-AD13-D2425D019BCA}" type="presOf" srcId="{0F31B575-6957-4227-A7EB-955F8FA1BF57}" destId="{2FA8776B-9059-4CE3-9FB5-293205134582}" srcOrd="0" destOrd="3" presId="urn:microsoft.com/office/officeart/2005/8/layout/vList5"/>
    <dgm:cxn modelId="{6CFC81F3-006A-4E9C-9F24-2AFAC40D0BBE}" srcId="{3B8BB6DD-B8A0-4611-81D8-D56A15D0B2AC}" destId="{0F31B575-6957-4227-A7EB-955F8FA1BF57}" srcOrd="3" destOrd="0" parTransId="{431BBB5E-38C1-44D0-8F05-8A7999ABCB91}" sibTransId="{F5176578-39A3-4A65-B94F-E1ACCAB60A1A}"/>
    <dgm:cxn modelId="{AE16E010-BBAC-446F-B494-481F699BE5F7}" type="presParOf" srcId="{FAFC186A-AD65-41E5-9AFD-C15F2DDFF9E3}" destId="{0AE64DBA-6B2D-4DEB-90EC-BBBF201C69A8}" srcOrd="0" destOrd="0" presId="urn:microsoft.com/office/officeart/2005/8/layout/vList5"/>
    <dgm:cxn modelId="{69A3D08A-3188-48BD-9D4C-CAD09777F84C}" type="presParOf" srcId="{0AE64DBA-6B2D-4DEB-90EC-BBBF201C69A8}" destId="{0EF5E1A9-B3EE-44B9-8615-92889DACFA04}" srcOrd="0" destOrd="0" presId="urn:microsoft.com/office/officeart/2005/8/layout/vList5"/>
    <dgm:cxn modelId="{718C79D7-2FE4-486F-9D5E-D7CEEE7243B9}" type="presParOf" srcId="{0AE64DBA-6B2D-4DEB-90EC-BBBF201C69A8}" destId="{2FA8776B-9059-4CE3-9FB5-293205134582}" srcOrd="1"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5B33779C-EE7F-4B7F-A6F7-FB2492663C9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D6CE0299-18B7-40B7-B14B-78931CD2BEF4}">
      <dgm:prSet phldrT="[Tekst]" custT="1"/>
      <dgm:spPr/>
      <dgm:t>
        <a:bodyPr/>
        <a:lstStyle/>
        <a:p>
          <a:pPr algn="just"/>
          <a:r>
            <a:rPr lang="pl-PL" sz="1600" b="1" dirty="0" smtClean="0">
              <a:latin typeface="Calibri" panose="020F0502020204030204" pitchFamily="34" charset="0"/>
            </a:rPr>
            <a:t>W przypadku konieczności aktualizacji PR w uzasadnionych przypadkach, w tym na bazie wyników monitoringu PR może być zaktualizowany  na wniosek</a:t>
          </a:r>
          <a:r>
            <a:rPr lang="pl-PL" sz="1400" dirty="0" smtClean="0">
              <a:latin typeface="Calibri" panose="020F0502020204030204" pitchFamily="34" charset="0"/>
            </a:rPr>
            <a:t>:</a:t>
          </a:r>
          <a:endParaRPr lang="pl-PL" sz="1400" dirty="0">
            <a:latin typeface="Calibri" panose="020F0502020204030204" pitchFamily="34" charset="0"/>
          </a:endParaRPr>
        </a:p>
      </dgm:t>
    </dgm:pt>
    <dgm:pt modelId="{59C17D63-6E9B-48EB-BE31-35F02F8301E3}" type="parTrans" cxnId="{190EE946-5957-41B6-A904-A92CEC0B5C17}">
      <dgm:prSet/>
      <dgm:spPr/>
      <dgm:t>
        <a:bodyPr/>
        <a:lstStyle/>
        <a:p>
          <a:endParaRPr lang="pl-PL"/>
        </a:p>
      </dgm:t>
    </dgm:pt>
    <dgm:pt modelId="{EA2E5C6C-48D7-47C3-8683-2B0019B6A3E7}" type="sibTrans" cxnId="{190EE946-5957-41B6-A904-A92CEC0B5C17}">
      <dgm:prSet/>
      <dgm:spPr/>
      <dgm:t>
        <a:bodyPr/>
        <a:lstStyle/>
        <a:p>
          <a:endParaRPr lang="pl-PL"/>
        </a:p>
      </dgm:t>
    </dgm:pt>
    <dgm:pt modelId="{11282A8A-4622-46E8-9219-75FCFE6F302F}">
      <dgm:prSet phldrT="[Tekst]" custT="1"/>
      <dgm:spPr/>
      <dgm:t>
        <a:bodyPr/>
        <a:lstStyle/>
        <a:p>
          <a:r>
            <a:rPr lang="pl-PL" sz="1800" dirty="0" smtClean="0">
              <a:latin typeface="Calibri" panose="020F0502020204030204" pitchFamily="34" charset="0"/>
            </a:rPr>
            <a:t>Wójta,</a:t>
          </a:r>
          <a:endParaRPr lang="pl-PL" sz="1800" dirty="0">
            <a:latin typeface="Calibri" panose="020F0502020204030204" pitchFamily="34" charset="0"/>
          </a:endParaRPr>
        </a:p>
      </dgm:t>
    </dgm:pt>
    <dgm:pt modelId="{8BAC73A0-555C-4CDC-B4FF-5B671B4218BB}" type="parTrans" cxnId="{51FB26FD-6B5D-4D2E-A925-49748C9CD38D}">
      <dgm:prSet/>
      <dgm:spPr/>
      <dgm:t>
        <a:bodyPr/>
        <a:lstStyle/>
        <a:p>
          <a:endParaRPr lang="pl-PL"/>
        </a:p>
      </dgm:t>
    </dgm:pt>
    <dgm:pt modelId="{CB895AC2-E714-4B74-B577-8873D2CEAD8E}" type="sibTrans" cxnId="{51FB26FD-6B5D-4D2E-A925-49748C9CD38D}">
      <dgm:prSet/>
      <dgm:spPr/>
      <dgm:t>
        <a:bodyPr/>
        <a:lstStyle/>
        <a:p>
          <a:endParaRPr lang="pl-PL"/>
        </a:p>
      </dgm:t>
    </dgm:pt>
    <dgm:pt modelId="{0835B936-FCC9-4D9C-AF5D-11E644C65830}">
      <dgm:prSet custT="1"/>
      <dgm:spPr/>
      <dgm:t>
        <a:bodyPr/>
        <a:lstStyle/>
        <a:p>
          <a:r>
            <a:rPr lang="pl-PL" sz="1800" dirty="0" smtClean="0">
              <a:latin typeface="Calibri" panose="020F0502020204030204" pitchFamily="34" charset="0"/>
            </a:rPr>
            <a:t>-min. 2/3członków ZRPR,</a:t>
          </a:r>
          <a:endParaRPr lang="pl-PL" sz="1800" dirty="0">
            <a:latin typeface="Calibri" panose="020F0502020204030204" pitchFamily="34" charset="0"/>
          </a:endParaRPr>
        </a:p>
      </dgm:t>
    </dgm:pt>
    <dgm:pt modelId="{A04BB5EE-A415-4B73-8D1A-DF1E58519A38}" type="parTrans" cxnId="{3FB6702F-A738-4CE3-BAFD-A2D7B78795D9}">
      <dgm:prSet/>
      <dgm:spPr/>
      <dgm:t>
        <a:bodyPr/>
        <a:lstStyle/>
        <a:p>
          <a:endParaRPr lang="pl-PL"/>
        </a:p>
      </dgm:t>
    </dgm:pt>
    <dgm:pt modelId="{09AB4B29-FF1D-4090-B6E0-9E58EFD2F18B}" type="sibTrans" cxnId="{3FB6702F-A738-4CE3-BAFD-A2D7B78795D9}">
      <dgm:prSet/>
      <dgm:spPr/>
      <dgm:t>
        <a:bodyPr/>
        <a:lstStyle/>
        <a:p>
          <a:endParaRPr lang="pl-PL"/>
        </a:p>
      </dgm:t>
    </dgm:pt>
    <dgm:pt modelId="{D55141EE-C0D1-43CF-9D06-BF9384320411}">
      <dgm:prSet custT="1"/>
      <dgm:spPr/>
      <dgm:t>
        <a:bodyPr/>
        <a:lstStyle/>
        <a:p>
          <a:r>
            <a:rPr lang="pl-PL" sz="1800" dirty="0" smtClean="0">
              <a:latin typeface="Calibri" panose="020F0502020204030204" pitchFamily="34" charset="0"/>
            </a:rPr>
            <a:t>-min. 250 przedstawicieli grup interesariuszy z OR.</a:t>
          </a:r>
          <a:endParaRPr lang="pl-PL" sz="1800" dirty="0">
            <a:latin typeface="Calibri" panose="020F0502020204030204" pitchFamily="34" charset="0"/>
          </a:endParaRPr>
        </a:p>
      </dgm:t>
    </dgm:pt>
    <dgm:pt modelId="{64FA6A6C-8CA2-4BD9-8696-08B6D73AE43B}" type="parTrans" cxnId="{085708CB-0F51-4D0A-BE2B-AB75A5810A26}">
      <dgm:prSet/>
      <dgm:spPr/>
      <dgm:t>
        <a:bodyPr/>
        <a:lstStyle/>
        <a:p>
          <a:endParaRPr lang="pl-PL"/>
        </a:p>
      </dgm:t>
    </dgm:pt>
    <dgm:pt modelId="{832D27F3-EFE2-48B3-9E0D-2D3D718B206C}" type="sibTrans" cxnId="{085708CB-0F51-4D0A-BE2B-AB75A5810A26}">
      <dgm:prSet/>
      <dgm:spPr/>
      <dgm:t>
        <a:bodyPr/>
        <a:lstStyle/>
        <a:p>
          <a:endParaRPr lang="pl-PL"/>
        </a:p>
      </dgm:t>
    </dgm:pt>
    <dgm:pt modelId="{BCC6ECEE-1FB0-40AA-BEA7-02E530F99225}" type="pres">
      <dgm:prSet presAssocID="{5B33779C-EE7F-4B7F-A6F7-FB2492663C93}" presName="Name0" presStyleCnt="0">
        <dgm:presLayoutVars>
          <dgm:dir/>
          <dgm:animLvl val="lvl"/>
          <dgm:resizeHandles val="exact"/>
        </dgm:presLayoutVars>
      </dgm:prSet>
      <dgm:spPr/>
      <dgm:t>
        <a:bodyPr/>
        <a:lstStyle/>
        <a:p>
          <a:endParaRPr lang="pl-PL"/>
        </a:p>
      </dgm:t>
    </dgm:pt>
    <dgm:pt modelId="{170014B8-2491-4F9A-A2D1-4C29DDA19CD0}" type="pres">
      <dgm:prSet presAssocID="{D6CE0299-18B7-40B7-B14B-78931CD2BEF4}" presName="linNode" presStyleCnt="0"/>
      <dgm:spPr/>
    </dgm:pt>
    <dgm:pt modelId="{1669679B-1877-4067-97A3-55864AF6848E}" type="pres">
      <dgm:prSet presAssocID="{D6CE0299-18B7-40B7-B14B-78931CD2BEF4}" presName="parentText" presStyleLbl="node1" presStyleIdx="0" presStyleCnt="1" custScaleX="140374" custScaleY="77300" custLinFactNeighborX="1982" custLinFactNeighborY="527">
        <dgm:presLayoutVars>
          <dgm:chMax val="1"/>
          <dgm:bulletEnabled val="1"/>
        </dgm:presLayoutVars>
      </dgm:prSet>
      <dgm:spPr/>
      <dgm:t>
        <a:bodyPr/>
        <a:lstStyle/>
        <a:p>
          <a:endParaRPr lang="pl-PL"/>
        </a:p>
      </dgm:t>
    </dgm:pt>
    <dgm:pt modelId="{097BC66F-8D00-4EEE-8287-8DF7E003DD4D}" type="pres">
      <dgm:prSet presAssocID="{D6CE0299-18B7-40B7-B14B-78931CD2BEF4}" presName="descendantText" presStyleLbl="alignAccFollowNode1" presStyleIdx="0" presStyleCnt="1" custScaleY="52185">
        <dgm:presLayoutVars>
          <dgm:bulletEnabled val="1"/>
        </dgm:presLayoutVars>
      </dgm:prSet>
      <dgm:spPr/>
      <dgm:t>
        <a:bodyPr/>
        <a:lstStyle/>
        <a:p>
          <a:endParaRPr lang="pl-PL"/>
        </a:p>
      </dgm:t>
    </dgm:pt>
  </dgm:ptLst>
  <dgm:cxnLst>
    <dgm:cxn modelId="{085708CB-0F51-4D0A-BE2B-AB75A5810A26}" srcId="{D6CE0299-18B7-40B7-B14B-78931CD2BEF4}" destId="{D55141EE-C0D1-43CF-9D06-BF9384320411}" srcOrd="2" destOrd="0" parTransId="{64FA6A6C-8CA2-4BD9-8696-08B6D73AE43B}" sibTransId="{832D27F3-EFE2-48B3-9E0D-2D3D718B206C}"/>
    <dgm:cxn modelId="{A0DEA8B9-91B9-4A39-ACA9-C24374511BEC}" type="presOf" srcId="{D6CE0299-18B7-40B7-B14B-78931CD2BEF4}" destId="{1669679B-1877-4067-97A3-55864AF6848E}" srcOrd="0" destOrd="0" presId="urn:microsoft.com/office/officeart/2005/8/layout/vList5"/>
    <dgm:cxn modelId="{B649A167-CAF0-4911-8D4B-BB4D9DB3CB16}" type="presOf" srcId="{0835B936-FCC9-4D9C-AF5D-11E644C65830}" destId="{097BC66F-8D00-4EEE-8287-8DF7E003DD4D}" srcOrd="0" destOrd="1" presId="urn:microsoft.com/office/officeart/2005/8/layout/vList5"/>
    <dgm:cxn modelId="{51FB26FD-6B5D-4D2E-A925-49748C9CD38D}" srcId="{D6CE0299-18B7-40B7-B14B-78931CD2BEF4}" destId="{11282A8A-4622-46E8-9219-75FCFE6F302F}" srcOrd="0" destOrd="0" parTransId="{8BAC73A0-555C-4CDC-B4FF-5B671B4218BB}" sibTransId="{CB895AC2-E714-4B74-B577-8873D2CEAD8E}"/>
    <dgm:cxn modelId="{8946BAE1-D1A6-4BE2-A10B-1D8485AC0F3B}" type="presOf" srcId="{D55141EE-C0D1-43CF-9D06-BF9384320411}" destId="{097BC66F-8D00-4EEE-8287-8DF7E003DD4D}" srcOrd="0" destOrd="2" presId="urn:microsoft.com/office/officeart/2005/8/layout/vList5"/>
    <dgm:cxn modelId="{190EE946-5957-41B6-A904-A92CEC0B5C17}" srcId="{5B33779C-EE7F-4B7F-A6F7-FB2492663C93}" destId="{D6CE0299-18B7-40B7-B14B-78931CD2BEF4}" srcOrd="0" destOrd="0" parTransId="{59C17D63-6E9B-48EB-BE31-35F02F8301E3}" sibTransId="{EA2E5C6C-48D7-47C3-8683-2B0019B6A3E7}"/>
    <dgm:cxn modelId="{A48CF53A-7FC3-4B9F-B68D-D754E54C07F8}" type="presOf" srcId="{11282A8A-4622-46E8-9219-75FCFE6F302F}" destId="{097BC66F-8D00-4EEE-8287-8DF7E003DD4D}" srcOrd="0" destOrd="0" presId="urn:microsoft.com/office/officeart/2005/8/layout/vList5"/>
    <dgm:cxn modelId="{A0F29B9D-8529-499B-B736-26A218891507}" type="presOf" srcId="{5B33779C-EE7F-4B7F-A6F7-FB2492663C93}" destId="{BCC6ECEE-1FB0-40AA-BEA7-02E530F99225}" srcOrd="0" destOrd="0" presId="urn:microsoft.com/office/officeart/2005/8/layout/vList5"/>
    <dgm:cxn modelId="{3FB6702F-A738-4CE3-BAFD-A2D7B78795D9}" srcId="{D6CE0299-18B7-40B7-B14B-78931CD2BEF4}" destId="{0835B936-FCC9-4D9C-AF5D-11E644C65830}" srcOrd="1" destOrd="0" parTransId="{A04BB5EE-A415-4B73-8D1A-DF1E58519A38}" sibTransId="{09AB4B29-FF1D-4090-B6E0-9E58EFD2F18B}"/>
    <dgm:cxn modelId="{02DADC49-8BF3-4AD3-B1AA-511EFB09878C}" type="presParOf" srcId="{BCC6ECEE-1FB0-40AA-BEA7-02E530F99225}" destId="{170014B8-2491-4F9A-A2D1-4C29DDA19CD0}" srcOrd="0" destOrd="0" presId="urn:microsoft.com/office/officeart/2005/8/layout/vList5"/>
    <dgm:cxn modelId="{65CACF4E-EBFD-4F7C-905B-63AA018D897B}" type="presParOf" srcId="{170014B8-2491-4F9A-A2D1-4C29DDA19CD0}" destId="{1669679B-1877-4067-97A3-55864AF6848E}" srcOrd="0" destOrd="0" presId="urn:microsoft.com/office/officeart/2005/8/layout/vList5"/>
    <dgm:cxn modelId="{73E8A947-E439-489A-B007-65FD4CFC29DC}" type="presParOf" srcId="{170014B8-2491-4F9A-A2D1-4C29DDA19CD0}" destId="{097BC66F-8D00-4EEE-8287-8DF7E003DD4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507B272-DD23-4975-B25C-D35E25F9D13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0537FDC8-7482-414E-A8B1-E7E8DD3EE069}">
      <dgm:prSet phldrT="[Tekst]"/>
      <dgm:spPr/>
      <dgm:t>
        <a:bodyPr/>
        <a:lstStyle/>
        <a:p>
          <a:r>
            <a:rPr lang="pl-PL" b="1" dirty="0" smtClean="0"/>
            <a:t>Program rewitalizacji</a:t>
          </a:r>
          <a:endParaRPr lang="pl-PL" dirty="0"/>
        </a:p>
      </dgm:t>
    </dgm:pt>
    <dgm:pt modelId="{B8B93F07-0F1A-4B6B-AD5C-25C361377CCF}" type="parTrans" cxnId="{4B81A468-34FD-41DD-9E2E-1E4F1BC2E9F6}">
      <dgm:prSet/>
      <dgm:spPr/>
      <dgm:t>
        <a:bodyPr/>
        <a:lstStyle/>
        <a:p>
          <a:endParaRPr lang="pl-PL"/>
        </a:p>
      </dgm:t>
    </dgm:pt>
    <dgm:pt modelId="{774C6DC6-8829-4EB3-A449-5733ACE8E8DE}" type="sibTrans" cxnId="{4B81A468-34FD-41DD-9E2E-1E4F1BC2E9F6}">
      <dgm:prSet/>
      <dgm:spPr/>
      <dgm:t>
        <a:bodyPr/>
        <a:lstStyle/>
        <a:p>
          <a:endParaRPr lang="pl-PL"/>
        </a:p>
      </dgm:t>
    </dgm:pt>
    <dgm:pt modelId="{3F769122-BD52-4CD4-B1F4-147073D3830F}">
      <dgm:prSet phldrT="[Tekst]" custT="1"/>
      <dgm:spPr/>
      <dgm:t>
        <a:bodyPr/>
        <a:lstStyle/>
        <a:p>
          <a:pPr algn="just">
            <a:lnSpc>
              <a:spcPct val="150000"/>
            </a:lnSpc>
            <a:spcAft>
              <a:spcPts val="0"/>
            </a:spcAft>
          </a:pPr>
          <a:r>
            <a:rPr lang="pl-PL" sz="1800" b="1" dirty="0" smtClean="0">
              <a:latin typeface="Calibri" pitchFamily="34" charset="0"/>
            </a:rPr>
            <a:t>Wieloletni program działań w sferze społecznej oraz gospodarczej lub przestrzenno-funkcjonalnej lub technicznej lub środowiskowej, zmierzający do wyprowadzenia obszarów rewitalizacji ze stanu kryzysowego oraz stworzenia warunków do ich zrównoważonego rozwoju.</a:t>
          </a:r>
          <a:endParaRPr lang="pl-PL" sz="1800" b="1" dirty="0">
            <a:latin typeface="Calibri" pitchFamily="34" charset="0"/>
          </a:endParaRPr>
        </a:p>
      </dgm:t>
    </dgm:pt>
    <dgm:pt modelId="{60154F4E-6DA1-4FE4-9611-59493C027352}" type="parTrans" cxnId="{20D5117A-05AD-4120-84E4-3AAA9E66644A}">
      <dgm:prSet/>
      <dgm:spPr/>
      <dgm:t>
        <a:bodyPr/>
        <a:lstStyle/>
        <a:p>
          <a:endParaRPr lang="pl-PL"/>
        </a:p>
      </dgm:t>
    </dgm:pt>
    <dgm:pt modelId="{2F71839D-7397-4CBA-B04C-B47872113AEA}" type="sibTrans" cxnId="{20D5117A-05AD-4120-84E4-3AAA9E66644A}">
      <dgm:prSet/>
      <dgm:spPr/>
      <dgm:t>
        <a:bodyPr/>
        <a:lstStyle/>
        <a:p>
          <a:endParaRPr lang="pl-PL"/>
        </a:p>
      </dgm:t>
    </dgm:pt>
    <dgm:pt modelId="{4E0AB2CA-C9FD-41E3-8B18-1E7EC6A88200}" type="pres">
      <dgm:prSet presAssocID="{2507B272-DD23-4975-B25C-D35E25F9D134}" presName="Name0" presStyleCnt="0">
        <dgm:presLayoutVars>
          <dgm:dir/>
          <dgm:animLvl val="lvl"/>
          <dgm:resizeHandles val="exact"/>
        </dgm:presLayoutVars>
      </dgm:prSet>
      <dgm:spPr/>
      <dgm:t>
        <a:bodyPr/>
        <a:lstStyle/>
        <a:p>
          <a:endParaRPr lang="pl-PL"/>
        </a:p>
      </dgm:t>
    </dgm:pt>
    <dgm:pt modelId="{133427CB-9F77-4230-A1C6-D60A30EAC28F}" type="pres">
      <dgm:prSet presAssocID="{0537FDC8-7482-414E-A8B1-E7E8DD3EE069}" presName="linNode" presStyleCnt="0"/>
      <dgm:spPr/>
    </dgm:pt>
    <dgm:pt modelId="{C03EE601-74E8-4508-83B0-72E2FB6BA773}" type="pres">
      <dgm:prSet presAssocID="{0537FDC8-7482-414E-A8B1-E7E8DD3EE069}" presName="parentText" presStyleLbl="node1" presStyleIdx="0" presStyleCnt="1" custLinFactNeighborX="223" custLinFactNeighborY="-3521">
        <dgm:presLayoutVars>
          <dgm:chMax val="1"/>
          <dgm:bulletEnabled val="1"/>
        </dgm:presLayoutVars>
      </dgm:prSet>
      <dgm:spPr/>
      <dgm:t>
        <a:bodyPr/>
        <a:lstStyle/>
        <a:p>
          <a:endParaRPr lang="pl-PL"/>
        </a:p>
      </dgm:t>
    </dgm:pt>
    <dgm:pt modelId="{BDE03D44-A23B-4931-97C5-6446B58DCBB3}" type="pres">
      <dgm:prSet presAssocID="{0537FDC8-7482-414E-A8B1-E7E8DD3EE069}" presName="descendantText" presStyleLbl="alignAccFollowNode1" presStyleIdx="0" presStyleCnt="1" custScaleX="108669" custScaleY="226854">
        <dgm:presLayoutVars>
          <dgm:bulletEnabled val="1"/>
        </dgm:presLayoutVars>
      </dgm:prSet>
      <dgm:spPr/>
      <dgm:t>
        <a:bodyPr/>
        <a:lstStyle/>
        <a:p>
          <a:endParaRPr lang="pl-PL"/>
        </a:p>
      </dgm:t>
    </dgm:pt>
  </dgm:ptLst>
  <dgm:cxnLst>
    <dgm:cxn modelId="{D05DFC91-E538-486B-911D-1BFB9B1B6CB1}" type="presOf" srcId="{0537FDC8-7482-414E-A8B1-E7E8DD3EE069}" destId="{C03EE601-74E8-4508-83B0-72E2FB6BA773}" srcOrd="0" destOrd="0" presId="urn:microsoft.com/office/officeart/2005/8/layout/vList5"/>
    <dgm:cxn modelId="{4B81A468-34FD-41DD-9E2E-1E4F1BC2E9F6}" srcId="{2507B272-DD23-4975-B25C-D35E25F9D134}" destId="{0537FDC8-7482-414E-A8B1-E7E8DD3EE069}" srcOrd="0" destOrd="0" parTransId="{B8B93F07-0F1A-4B6B-AD5C-25C361377CCF}" sibTransId="{774C6DC6-8829-4EB3-A449-5733ACE8E8DE}"/>
    <dgm:cxn modelId="{3C4565A3-CF76-4D91-8159-283C11219A7B}" type="presOf" srcId="{3F769122-BD52-4CD4-B1F4-147073D3830F}" destId="{BDE03D44-A23B-4931-97C5-6446B58DCBB3}" srcOrd="0" destOrd="0" presId="urn:microsoft.com/office/officeart/2005/8/layout/vList5"/>
    <dgm:cxn modelId="{C7DA3636-46C1-4612-A1CC-A23054A17948}" type="presOf" srcId="{2507B272-DD23-4975-B25C-D35E25F9D134}" destId="{4E0AB2CA-C9FD-41E3-8B18-1E7EC6A88200}" srcOrd="0" destOrd="0" presId="urn:microsoft.com/office/officeart/2005/8/layout/vList5"/>
    <dgm:cxn modelId="{20D5117A-05AD-4120-84E4-3AAA9E66644A}" srcId="{0537FDC8-7482-414E-A8B1-E7E8DD3EE069}" destId="{3F769122-BD52-4CD4-B1F4-147073D3830F}" srcOrd="0" destOrd="0" parTransId="{60154F4E-6DA1-4FE4-9611-59493C027352}" sibTransId="{2F71839D-7397-4CBA-B04C-B47872113AEA}"/>
    <dgm:cxn modelId="{D9571505-2679-44F1-8291-E1C4E4E264AE}" type="presParOf" srcId="{4E0AB2CA-C9FD-41E3-8B18-1E7EC6A88200}" destId="{133427CB-9F77-4230-A1C6-D60A30EAC28F}" srcOrd="0" destOrd="0" presId="urn:microsoft.com/office/officeart/2005/8/layout/vList5"/>
    <dgm:cxn modelId="{B7E1D5C8-6C01-4663-A90B-CA98671D3B02}" type="presParOf" srcId="{133427CB-9F77-4230-A1C6-D60A30EAC28F}" destId="{C03EE601-74E8-4508-83B0-72E2FB6BA773}" srcOrd="0" destOrd="0" presId="urn:microsoft.com/office/officeart/2005/8/layout/vList5"/>
    <dgm:cxn modelId="{3C911DAA-BAB8-43FB-B4AC-E86DA9AC572A}" type="presParOf" srcId="{133427CB-9F77-4230-A1C6-D60A30EAC28F}" destId="{BDE03D44-A23B-4931-97C5-6446B58DCBB3}"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F2DC078-1331-4889-BAB4-63D8802A217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pl-PL"/>
        </a:p>
      </dgm:t>
    </dgm:pt>
    <dgm:pt modelId="{F5E94FA3-E441-46C3-99A6-43EECBA30810}">
      <dgm:prSet phldrT="[Tekst]"/>
      <dgm:spPr/>
      <dgm:t>
        <a:bodyPr/>
        <a:lstStyle/>
        <a:p>
          <a:r>
            <a:rPr lang="pl-PL" b="1" dirty="0" smtClean="0">
              <a:latin typeface="Calibri" pitchFamily="34" charset="0"/>
            </a:rPr>
            <a:t>Obszar zdegradowany</a:t>
          </a:r>
          <a:endParaRPr lang="pl-PL" b="1" dirty="0">
            <a:latin typeface="Calibri" pitchFamily="34" charset="0"/>
          </a:endParaRPr>
        </a:p>
      </dgm:t>
    </dgm:pt>
    <dgm:pt modelId="{9FD007C8-DCE9-4526-8A62-BC42075CA5AE}" type="parTrans" cxnId="{DECB9369-AE0C-47B3-9406-3188F33701D9}">
      <dgm:prSet/>
      <dgm:spPr/>
      <dgm:t>
        <a:bodyPr/>
        <a:lstStyle/>
        <a:p>
          <a:endParaRPr lang="pl-PL"/>
        </a:p>
      </dgm:t>
    </dgm:pt>
    <dgm:pt modelId="{F9CEB58A-C6EB-4E1E-8CCB-8F78BC1250DD}" type="sibTrans" cxnId="{DECB9369-AE0C-47B3-9406-3188F33701D9}">
      <dgm:prSet/>
      <dgm:spPr/>
      <dgm:t>
        <a:bodyPr/>
        <a:lstStyle/>
        <a:p>
          <a:endParaRPr lang="pl-PL"/>
        </a:p>
      </dgm:t>
    </dgm:pt>
    <dgm:pt modelId="{EC7CBC89-54F7-4FCD-9EFD-89C698D2190E}">
      <dgm:prSet phldrT="[Tekst]" custT="1"/>
      <dgm:spPr/>
      <dgm:t>
        <a:bodyPr/>
        <a:lstStyle/>
        <a:p>
          <a:pPr marL="36000" algn="just">
            <a:lnSpc>
              <a:spcPct val="150000"/>
            </a:lnSpc>
            <a:spcAft>
              <a:spcPts val="0"/>
            </a:spcAft>
          </a:pPr>
          <a:r>
            <a:rPr lang="pl-PL" sz="1400" b="1" dirty="0" smtClean="0">
              <a:latin typeface="Calibri" pitchFamily="34" charset="0"/>
            </a:rPr>
            <a:t>Teren, na którym zdiagnozowano stan kryzysowy, który może być podzielony na podobszary, </a:t>
          </a:r>
          <a:br>
            <a:rPr lang="pl-PL" sz="1400" b="1" dirty="0" smtClean="0">
              <a:latin typeface="Calibri" pitchFamily="34" charset="0"/>
            </a:rPr>
          </a:br>
          <a:r>
            <a:rPr lang="pl-PL" sz="1400" b="1" dirty="0" smtClean="0">
              <a:latin typeface="Calibri" pitchFamily="34" charset="0"/>
            </a:rPr>
            <a:t>w tym podobszary nieposiadające ze sobą wspólnych granic, pod warunkiem stwierdzenia stanu kryzysowego na każdym z nich.</a:t>
          </a:r>
          <a:endParaRPr lang="pl-PL" sz="1400" b="1" dirty="0">
            <a:latin typeface="Calibri" pitchFamily="34" charset="0"/>
          </a:endParaRPr>
        </a:p>
      </dgm:t>
    </dgm:pt>
    <dgm:pt modelId="{0CF67550-D12A-4234-94B8-761ED71E7016}" type="parTrans" cxnId="{7C2F9733-CF8A-4589-BFD8-CAF611729399}">
      <dgm:prSet/>
      <dgm:spPr/>
      <dgm:t>
        <a:bodyPr/>
        <a:lstStyle/>
        <a:p>
          <a:endParaRPr lang="pl-PL"/>
        </a:p>
      </dgm:t>
    </dgm:pt>
    <dgm:pt modelId="{51F29B68-D5B7-4656-B770-0662694CD42B}" type="sibTrans" cxnId="{7C2F9733-CF8A-4589-BFD8-CAF611729399}">
      <dgm:prSet/>
      <dgm:spPr/>
      <dgm:t>
        <a:bodyPr/>
        <a:lstStyle/>
        <a:p>
          <a:endParaRPr lang="pl-PL"/>
        </a:p>
      </dgm:t>
    </dgm:pt>
    <dgm:pt modelId="{B9D156BB-2F44-4F3D-A22B-A57BC33CFB59}">
      <dgm:prSet phldrT="[Tekst]"/>
      <dgm:spPr/>
      <dgm:t>
        <a:bodyPr/>
        <a:lstStyle/>
        <a:p>
          <a:r>
            <a:rPr lang="pl-PL" b="1" dirty="0" smtClean="0">
              <a:latin typeface="Calibri" pitchFamily="34" charset="0"/>
            </a:rPr>
            <a:t>Obszar rewitalizacji</a:t>
          </a:r>
          <a:endParaRPr lang="pl-PL" b="1" dirty="0">
            <a:latin typeface="Calibri" pitchFamily="34" charset="0"/>
          </a:endParaRPr>
        </a:p>
      </dgm:t>
    </dgm:pt>
    <dgm:pt modelId="{0F00A6D6-1CC2-46CC-94EF-6A5177665EFF}" type="parTrans" cxnId="{3E3A23C3-1244-40EC-9720-E8EC9DED6E61}">
      <dgm:prSet/>
      <dgm:spPr/>
      <dgm:t>
        <a:bodyPr/>
        <a:lstStyle/>
        <a:p>
          <a:endParaRPr lang="pl-PL"/>
        </a:p>
      </dgm:t>
    </dgm:pt>
    <dgm:pt modelId="{706C899B-1FCC-4A8A-B594-532139B82AC6}" type="sibTrans" cxnId="{3E3A23C3-1244-40EC-9720-E8EC9DED6E61}">
      <dgm:prSet/>
      <dgm:spPr/>
      <dgm:t>
        <a:bodyPr/>
        <a:lstStyle/>
        <a:p>
          <a:endParaRPr lang="pl-PL"/>
        </a:p>
      </dgm:t>
    </dgm:pt>
    <dgm:pt modelId="{57AE575F-3C84-4BB6-958D-92133A31BEA4}">
      <dgm:prSet phldrT="[Tekst]" custT="1"/>
      <dgm:spPr/>
      <dgm:t>
        <a:bodyPr/>
        <a:lstStyle/>
        <a:p>
          <a:pPr algn="just">
            <a:lnSpc>
              <a:spcPct val="150000"/>
            </a:lnSpc>
            <a:spcAft>
              <a:spcPts val="0"/>
            </a:spcAft>
          </a:pPr>
          <a:r>
            <a:rPr lang="pl-PL" sz="1400" b="1" dirty="0" smtClean="0">
              <a:latin typeface="Calibri" pitchFamily="34" charset="0"/>
            </a:rPr>
            <a:t>Całość lub część obszaru zdegradowanego, cechujący się szczególną koncentracją negatywnych zjawisk. Obszar rewitalizacji również może być podzielony na podobszary, w tym podobszary nieposiadające ze sobą wspólnych granic.</a:t>
          </a:r>
          <a:endParaRPr lang="pl-PL" sz="1400" b="1" u="sng" dirty="0">
            <a:latin typeface="Calibri" pitchFamily="34" charset="0"/>
          </a:endParaRPr>
        </a:p>
      </dgm:t>
    </dgm:pt>
    <dgm:pt modelId="{E167D28C-5D32-4936-B396-C1B80F0BF48A}" type="parTrans" cxnId="{735F6990-97D8-4C3D-B69D-6F8CBFA5EEC7}">
      <dgm:prSet/>
      <dgm:spPr/>
      <dgm:t>
        <a:bodyPr/>
        <a:lstStyle/>
        <a:p>
          <a:endParaRPr lang="pl-PL"/>
        </a:p>
      </dgm:t>
    </dgm:pt>
    <dgm:pt modelId="{3CF5C73E-8F25-4A56-AF4C-DC13BCD91E2A}" type="sibTrans" cxnId="{735F6990-97D8-4C3D-B69D-6F8CBFA5EEC7}">
      <dgm:prSet/>
      <dgm:spPr/>
      <dgm:t>
        <a:bodyPr/>
        <a:lstStyle/>
        <a:p>
          <a:endParaRPr lang="pl-PL"/>
        </a:p>
      </dgm:t>
    </dgm:pt>
    <dgm:pt modelId="{31C14C55-D873-4A87-9329-D271621F241B}">
      <dgm:prSet phldrT="[Tekst]" custT="1"/>
      <dgm:spPr/>
      <dgm:t>
        <a:bodyPr/>
        <a:lstStyle/>
        <a:p>
          <a:pPr algn="l">
            <a:lnSpc>
              <a:spcPct val="150000"/>
            </a:lnSpc>
            <a:spcAft>
              <a:spcPts val="0"/>
            </a:spcAft>
          </a:pPr>
          <a:r>
            <a:rPr lang="pl-PL" sz="1400" b="1" u="sng" dirty="0" smtClean="0">
              <a:latin typeface="Calibri" pitchFamily="34" charset="0"/>
            </a:rPr>
            <a:t>≤ 30% ludności gminy</a:t>
          </a:r>
          <a:endParaRPr lang="pl-PL" sz="1400" b="1" u="sng" dirty="0">
            <a:latin typeface="Calibri" pitchFamily="34" charset="0"/>
          </a:endParaRPr>
        </a:p>
      </dgm:t>
    </dgm:pt>
    <dgm:pt modelId="{37F5EB13-CB22-4E09-8CA5-20088E6AF49D}" type="parTrans" cxnId="{1BBF926E-52A1-4261-A7A9-2FA6C10A375D}">
      <dgm:prSet/>
      <dgm:spPr/>
      <dgm:t>
        <a:bodyPr/>
        <a:lstStyle/>
        <a:p>
          <a:endParaRPr lang="pl-PL"/>
        </a:p>
      </dgm:t>
    </dgm:pt>
    <dgm:pt modelId="{73C7FC00-1570-458E-BF4F-97B02899870F}" type="sibTrans" cxnId="{1BBF926E-52A1-4261-A7A9-2FA6C10A375D}">
      <dgm:prSet/>
      <dgm:spPr/>
      <dgm:t>
        <a:bodyPr/>
        <a:lstStyle/>
        <a:p>
          <a:endParaRPr lang="pl-PL"/>
        </a:p>
      </dgm:t>
    </dgm:pt>
    <dgm:pt modelId="{FE08B441-80BE-40B8-A30F-A7477FE4B58B}">
      <dgm:prSet phldrT="[Tekst]" custT="1"/>
      <dgm:spPr/>
      <dgm:t>
        <a:bodyPr/>
        <a:lstStyle/>
        <a:p>
          <a:pPr algn="l">
            <a:lnSpc>
              <a:spcPct val="150000"/>
            </a:lnSpc>
            <a:spcAft>
              <a:spcPts val="0"/>
            </a:spcAft>
          </a:pPr>
          <a:r>
            <a:rPr lang="pl-PL" sz="1400" b="1" dirty="0" smtClean="0">
              <a:latin typeface="Calibri" pitchFamily="34" charset="0"/>
            </a:rPr>
            <a:t> </a:t>
          </a:r>
          <a:r>
            <a:rPr lang="pl-PL" sz="1400" b="1" u="sng" dirty="0" smtClean="0">
              <a:latin typeface="Calibri" pitchFamily="34" charset="0"/>
            </a:rPr>
            <a:t>≤ 20% powierzchni gminy</a:t>
          </a:r>
          <a:endParaRPr lang="pl-PL" sz="1400" b="1" u="sng" dirty="0">
            <a:latin typeface="Calibri" pitchFamily="34" charset="0"/>
          </a:endParaRPr>
        </a:p>
      </dgm:t>
    </dgm:pt>
    <dgm:pt modelId="{C77EF7F8-413A-472E-B1D9-5C254AE9B160}" type="parTrans" cxnId="{92631D08-268F-4BAF-9C7E-257071F2C76A}">
      <dgm:prSet/>
      <dgm:spPr/>
      <dgm:t>
        <a:bodyPr/>
        <a:lstStyle/>
        <a:p>
          <a:endParaRPr lang="pl-PL"/>
        </a:p>
      </dgm:t>
    </dgm:pt>
    <dgm:pt modelId="{BE42AB3E-144B-4CA6-B2C2-0C2481633F84}" type="sibTrans" cxnId="{92631D08-268F-4BAF-9C7E-257071F2C76A}">
      <dgm:prSet/>
      <dgm:spPr/>
      <dgm:t>
        <a:bodyPr/>
        <a:lstStyle/>
        <a:p>
          <a:endParaRPr lang="pl-PL"/>
        </a:p>
      </dgm:t>
    </dgm:pt>
    <dgm:pt modelId="{06F22363-EB74-4F4A-9465-0F25663D22E4}" type="pres">
      <dgm:prSet presAssocID="{FF2DC078-1331-4889-BAB4-63D8802A2177}" presName="Name0" presStyleCnt="0">
        <dgm:presLayoutVars>
          <dgm:dir/>
          <dgm:animLvl val="lvl"/>
          <dgm:resizeHandles val="exact"/>
        </dgm:presLayoutVars>
      </dgm:prSet>
      <dgm:spPr/>
      <dgm:t>
        <a:bodyPr/>
        <a:lstStyle/>
        <a:p>
          <a:endParaRPr lang="pl-PL"/>
        </a:p>
      </dgm:t>
    </dgm:pt>
    <dgm:pt modelId="{4D984BFE-5484-4349-B4ED-18F07FB7004D}" type="pres">
      <dgm:prSet presAssocID="{F5E94FA3-E441-46C3-99A6-43EECBA30810}" presName="linNode" presStyleCnt="0"/>
      <dgm:spPr/>
    </dgm:pt>
    <dgm:pt modelId="{FBAE2F79-ECF5-4892-9DA6-3279CB7FB8EE}" type="pres">
      <dgm:prSet presAssocID="{F5E94FA3-E441-46C3-99A6-43EECBA30810}" presName="parentText" presStyleLbl="node1" presStyleIdx="0" presStyleCnt="2">
        <dgm:presLayoutVars>
          <dgm:chMax val="1"/>
          <dgm:bulletEnabled val="1"/>
        </dgm:presLayoutVars>
      </dgm:prSet>
      <dgm:spPr/>
      <dgm:t>
        <a:bodyPr/>
        <a:lstStyle/>
        <a:p>
          <a:endParaRPr lang="pl-PL"/>
        </a:p>
      </dgm:t>
    </dgm:pt>
    <dgm:pt modelId="{3515E086-54AC-4036-93D4-52C128027B90}" type="pres">
      <dgm:prSet presAssocID="{F5E94FA3-E441-46C3-99A6-43EECBA30810}" presName="descendantText" presStyleLbl="alignAccFollowNode1" presStyleIdx="0" presStyleCnt="2">
        <dgm:presLayoutVars>
          <dgm:bulletEnabled val="1"/>
        </dgm:presLayoutVars>
      </dgm:prSet>
      <dgm:spPr/>
      <dgm:t>
        <a:bodyPr/>
        <a:lstStyle/>
        <a:p>
          <a:endParaRPr lang="pl-PL"/>
        </a:p>
      </dgm:t>
    </dgm:pt>
    <dgm:pt modelId="{7F9BCB81-3335-426F-B24E-A0F1AB40FA0C}" type="pres">
      <dgm:prSet presAssocID="{F9CEB58A-C6EB-4E1E-8CCB-8F78BC1250DD}" presName="sp" presStyleCnt="0"/>
      <dgm:spPr/>
    </dgm:pt>
    <dgm:pt modelId="{FDE945E4-6600-48AA-88CA-A0DD126826CD}" type="pres">
      <dgm:prSet presAssocID="{B9D156BB-2F44-4F3D-A22B-A57BC33CFB59}" presName="linNode" presStyleCnt="0"/>
      <dgm:spPr/>
    </dgm:pt>
    <dgm:pt modelId="{31EB484D-6445-45CE-A23D-7328FD89B38E}" type="pres">
      <dgm:prSet presAssocID="{B9D156BB-2F44-4F3D-A22B-A57BC33CFB59}" presName="parentText" presStyleLbl="node1" presStyleIdx="1" presStyleCnt="2">
        <dgm:presLayoutVars>
          <dgm:chMax val="1"/>
          <dgm:bulletEnabled val="1"/>
        </dgm:presLayoutVars>
      </dgm:prSet>
      <dgm:spPr/>
      <dgm:t>
        <a:bodyPr/>
        <a:lstStyle/>
        <a:p>
          <a:endParaRPr lang="pl-PL"/>
        </a:p>
      </dgm:t>
    </dgm:pt>
    <dgm:pt modelId="{FF281D88-E94E-45B6-A69C-FD8A5F80D03D}" type="pres">
      <dgm:prSet presAssocID="{B9D156BB-2F44-4F3D-A22B-A57BC33CFB59}" presName="descendantText" presStyleLbl="alignAccFollowNode1" presStyleIdx="1" presStyleCnt="2" custScaleY="144477">
        <dgm:presLayoutVars>
          <dgm:bulletEnabled val="1"/>
        </dgm:presLayoutVars>
      </dgm:prSet>
      <dgm:spPr/>
      <dgm:t>
        <a:bodyPr/>
        <a:lstStyle/>
        <a:p>
          <a:endParaRPr lang="pl-PL"/>
        </a:p>
      </dgm:t>
    </dgm:pt>
  </dgm:ptLst>
  <dgm:cxnLst>
    <dgm:cxn modelId="{DECB9369-AE0C-47B3-9406-3188F33701D9}" srcId="{FF2DC078-1331-4889-BAB4-63D8802A2177}" destId="{F5E94FA3-E441-46C3-99A6-43EECBA30810}" srcOrd="0" destOrd="0" parTransId="{9FD007C8-DCE9-4526-8A62-BC42075CA5AE}" sibTransId="{F9CEB58A-C6EB-4E1E-8CCB-8F78BC1250DD}"/>
    <dgm:cxn modelId="{99D962D9-07B9-4D6F-958B-DBE3E3FEC3DB}" type="presOf" srcId="{B9D156BB-2F44-4F3D-A22B-A57BC33CFB59}" destId="{31EB484D-6445-45CE-A23D-7328FD89B38E}" srcOrd="0" destOrd="0" presId="urn:microsoft.com/office/officeart/2005/8/layout/vList5"/>
    <dgm:cxn modelId="{804958BB-D96D-478A-83C5-DACA2BBB2DD2}" type="presOf" srcId="{FE08B441-80BE-40B8-A30F-A7477FE4B58B}" destId="{FF281D88-E94E-45B6-A69C-FD8A5F80D03D}" srcOrd="0" destOrd="1" presId="urn:microsoft.com/office/officeart/2005/8/layout/vList5"/>
    <dgm:cxn modelId="{D4BC87C1-4BEA-48A7-809D-D73D32C5598C}" type="presOf" srcId="{31C14C55-D873-4A87-9329-D271621F241B}" destId="{FF281D88-E94E-45B6-A69C-FD8A5F80D03D}" srcOrd="0" destOrd="2" presId="urn:microsoft.com/office/officeart/2005/8/layout/vList5"/>
    <dgm:cxn modelId="{32429512-BB48-495F-81F9-4FEB80F25590}" type="presOf" srcId="{F5E94FA3-E441-46C3-99A6-43EECBA30810}" destId="{FBAE2F79-ECF5-4892-9DA6-3279CB7FB8EE}" srcOrd="0" destOrd="0" presId="urn:microsoft.com/office/officeart/2005/8/layout/vList5"/>
    <dgm:cxn modelId="{1FC38D43-CA59-4CFE-A9DA-0EFBE609955D}" type="presOf" srcId="{57AE575F-3C84-4BB6-958D-92133A31BEA4}" destId="{FF281D88-E94E-45B6-A69C-FD8A5F80D03D}" srcOrd="0" destOrd="0" presId="urn:microsoft.com/office/officeart/2005/8/layout/vList5"/>
    <dgm:cxn modelId="{7C2F9733-CF8A-4589-BFD8-CAF611729399}" srcId="{F5E94FA3-E441-46C3-99A6-43EECBA30810}" destId="{EC7CBC89-54F7-4FCD-9EFD-89C698D2190E}" srcOrd="0" destOrd="0" parTransId="{0CF67550-D12A-4234-94B8-761ED71E7016}" sibTransId="{51F29B68-D5B7-4656-B770-0662694CD42B}"/>
    <dgm:cxn modelId="{1BBF926E-52A1-4261-A7A9-2FA6C10A375D}" srcId="{B9D156BB-2F44-4F3D-A22B-A57BC33CFB59}" destId="{31C14C55-D873-4A87-9329-D271621F241B}" srcOrd="2" destOrd="0" parTransId="{37F5EB13-CB22-4E09-8CA5-20088E6AF49D}" sibTransId="{73C7FC00-1570-458E-BF4F-97B02899870F}"/>
    <dgm:cxn modelId="{3E3A23C3-1244-40EC-9720-E8EC9DED6E61}" srcId="{FF2DC078-1331-4889-BAB4-63D8802A2177}" destId="{B9D156BB-2F44-4F3D-A22B-A57BC33CFB59}" srcOrd="1" destOrd="0" parTransId="{0F00A6D6-1CC2-46CC-94EF-6A5177665EFF}" sibTransId="{706C899B-1FCC-4A8A-B594-532139B82AC6}"/>
    <dgm:cxn modelId="{42806F65-1127-4E77-9633-809EF6B88343}" type="presOf" srcId="{FF2DC078-1331-4889-BAB4-63D8802A2177}" destId="{06F22363-EB74-4F4A-9465-0F25663D22E4}" srcOrd="0" destOrd="0" presId="urn:microsoft.com/office/officeart/2005/8/layout/vList5"/>
    <dgm:cxn modelId="{92631D08-268F-4BAF-9C7E-257071F2C76A}" srcId="{B9D156BB-2F44-4F3D-A22B-A57BC33CFB59}" destId="{FE08B441-80BE-40B8-A30F-A7477FE4B58B}" srcOrd="1" destOrd="0" parTransId="{C77EF7F8-413A-472E-B1D9-5C254AE9B160}" sibTransId="{BE42AB3E-144B-4CA6-B2C2-0C2481633F84}"/>
    <dgm:cxn modelId="{735F6990-97D8-4C3D-B69D-6F8CBFA5EEC7}" srcId="{B9D156BB-2F44-4F3D-A22B-A57BC33CFB59}" destId="{57AE575F-3C84-4BB6-958D-92133A31BEA4}" srcOrd="0" destOrd="0" parTransId="{E167D28C-5D32-4936-B396-C1B80F0BF48A}" sibTransId="{3CF5C73E-8F25-4A56-AF4C-DC13BCD91E2A}"/>
    <dgm:cxn modelId="{1DC83330-0E49-4880-9E21-8695D18DFB48}" type="presOf" srcId="{EC7CBC89-54F7-4FCD-9EFD-89C698D2190E}" destId="{3515E086-54AC-4036-93D4-52C128027B90}" srcOrd="0" destOrd="0" presId="urn:microsoft.com/office/officeart/2005/8/layout/vList5"/>
    <dgm:cxn modelId="{2144E6AA-7EA9-4D16-84C6-79930924A24E}" type="presParOf" srcId="{06F22363-EB74-4F4A-9465-0F25663D22E4}" destId="{4D984BFE-5484-4349-B4ED-18F07FB7004D}" srcOrd="0" destOrd="0" presId="urn:microsoft.com/office/officeart/2005/8/layout/vList5"/>
    <dgm:cxn modelId="{B9364B61-EF13-4BD9-8DF6-3737386EDBFF}" type="presParOf" srcId="{4D984BFE-5484-4349-B4ED-18F07FB7004D}" destId="{FBAE2F79-ECF5-4892-9DA6-3279CB7FB8EE}" srcOrd="0" destOrd="0" presId="urn:microsoft.com/office/officeart/2005/8/layout/vList5"/>
    <dgm:cxn modelId="{041BC430-5B49-4E91-91C9-B27A52D64CD1}" type="presParOf" srcId="{4D984BFE-5484-4349-B4ED-18F07FB7004D}" destId="{3515E086-54AC-4036-93D4-52C128027B90}" srcOrd="1" destOrd="0" presId="urn:microsoft.com/office/officeart/2005/8/layout/vList5"/>
    <dgm:cxn modelId="{4EAD0EA4-8AED-413F-8E78-90A9B126AAB9}" type="presParOf" srcId="{06F22363-EB74-4F4A-9465-0F25663D22E4}" destId="{7F9BCB81-3335-426F-B24E-A0F1AB40FA0C}" srcOrd="1" destOrd="0" presId="urn:microsoft.com/office/officeart/2005/8/layout/vList5"/>
    <dgm:cxn modelId="{014C86C3-99E1-4872-AB36-792227B96BE0}" type="presParOf" srcId="{06F22363-EB74-4F4A-9465-0F25663D22E4}" destId="{FDE945E4-6600-48AA-88CA-A0DD126826CD}" srcOrd="2" destOrd="0" presId="urn:microsoft.com/office/officeart/2005/8/layout/vList5"/>
    <dgm:cxn modelId="{0D5DD825-AA36-443F-8BF6-886996780567}" type="presParOf" srcId="{FDE945E4-6600-48AA-88CA-A0DD126826CD}" destId="{31EB484D-6445-45CE-A23D-7328FD89B38E}" srcOrd="0" destOrd="0" presId="urn:microsoft.com/office/officeart/2005/8/layout/vList5"/>
    <dgm:cxn modelId="{73851754-00BE-4EF8-B231-2065C10B9950}" type="presParOf" srcId="{FDE945E4-6600-48AA-88CA-A0DD126826CD}" destId="{FF281D88-E94E-45B6-A69C-FD8A5F80D03D}"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08BAB87-32AA-43A5-A7BC-2E46111ED965}" type="doc">
      <dgm:prSet loTypeId="urn:microsoft.com/office/officeart/2005/8/layout/matrix1" loCatId="matrix" qsTypeId="urn:microsoft.com/office/officeart/2005/8/quickstyle/simple1" qsCatId="simple" csTypeId="urn:microsoft.com/office/officeart/2005/8/colors/accent1_2" csCatId="accent1" phldr="1"/>
      <dgm:spPr/>
      <dgm:t>
        <a:bodyPr/>
        <a:lstStyle/>
        <a:p>
          <a:endParaRPr lang="pl-PL"/>
        </a:p>
      </dgm:t>
    </dgm:pt>
    <dgm:pt modelId="{3D062F7D-D9EC-4794-B272-5BEA1790A234}">
      <dgm:prSet phldrT="[Tekst]"/>
      <dgm:spPr/>
      <dgm:t>
        <a:bodyPr/>
        <a:lstStyle/>
        <a:p>
          <a:r>
            <a:rPr lang="pl-PL" dirty="0" smtClean="0"/>
            <a:t>Zasady programowania rewitalizacji</a:t>
          </a:r>
          <a:endParaRPr lang="pl-PL" dirty="0"/>
        </a:p>
      </dgm:t>
    </dgm:pt>
    <dgm:pt modelId="{29A336BF-26D9-4BCA-86DB-2192BEBCE4E0}" type="parTrans" cxnId="{BE2036BA-04E5-4102-8F05-35BF38556BF1}">
      <dgm:prSet/>
      <dgm:spPr/>
      <dgm:t>
        <a:bodyPr/>
        <a:lstStyle/>
        <a:p>
          <a:endParaRPr lang="pl-PL"/>
        </a:p>
      </dgm:t>
    </dgm:pt>
    <dgm:pt modelId="{32C62F6A-494F-4BE2-A265-398A155B1DF1}" type="sibTrans" cxnId="{BE2036BA-04E5-4102-8F05-35BF38556BF1}">
      <dgm:prSet/>
      <dgm:spPr/>
      <dgm:t>
        <a:bodyPr/>
        <a:lstStyle/>
        <a:p>
          <a:endParaRPr lang="pl-PL"/>
        </a:p>
      </dgm:t>
    </dgm:pt>
    <dgm:pt modelId="{CDDE3913-2F51-464A-9BA9-EDDE8F9A7766}">
      <dgm:prSet phldrT="[Tekst]" custT="1"/>
      <dgm:spPr/>
      <dgm:t>
        <a:bodyPr/>
        <a:lstStyle/>
        <a:p>
          <a:r>
            <a:rPr lang="pl-PL" sz="2700" b="1" dirty="0" smtClean="0">
              <a:latin typeface="Arial" panose="020B0604020202020204" pitchFamily="34" charset="0"/>
              <a:cs typeface="Arial" panose="020B0604020202020204" pitchFamily="34" charset="0"/>
            </a:rPr>
            <a:t>Kompleksowość</a:t>
          </a:r>
          <a:endParaRPr lang="pl-PL" sz="2700" b="1" dirty="0"/>
        </a:p>
      </dgm:t>
    </dgm:pt>
    <dgm:pt modelId="{9110C4F6-739B-4BC2-A087-F93279CC5459}" type="parTrans" cxnId="{D90522AF-F0A9-4829-BC4A-F26494AA5ED7}">
      <dgm:prSet/>
      <dgm:spPr/>
      <dgm:t>
        <a:bodyPr/>
        <a:lstStyle/>
        <a:p>
          <a:endParaRPr lang="pl-PL"/>
        </a:p>
      </dgm:t>
    </dgm:pt>
    <dgm:pt modelId="{3DEC4E1F-0D4D-4D37-9594-A3A356072A07}" type="sibTrans" cxnId="{D90522AF-F0A9-4829-BC4A-F26494AA5ED7}">
      <dgm:prSet/>
      <dgm:spPr/>
      <dgm:t>
        <a:bodyPr/>
        <a:lstStyle/>
        <a:p>
          <a:endParaRPr lang="pl-PL"/>
        </a:p>
      </dgm:t>
    </dgm:pt>
    <dgm:pt modelId="{97E1418A-3BB3-4BE1-B8A0-B51DF66CD47C}">
      <dgm:prSet phldrT="[Tekst]" custT="1"/>
      <dgm:spPr/>
      <dgm:t>
        <a:bodyPr/>
        <a:lstStyle/>
        <a:p>
          <a:r>
            <a:rPr lang="pl-PL" sz="2700" b="1" dirty="0" smtClean="0">
              <a:latin typeface="Arial" panose="020B0604020202020204" pitchFamily="34" charset="0"/>
              <a:cs typeface="Arial" panose="020B0604020202020204" pitchFamily="34" charset="0"/>
            </a:rPr>
            <a:t>Koncentracja</a:t>
          </a:r>
          <a:endParaRPr lang="pl-PL" sz="2700" b="1" dirty="0"/>
        </a:p>
      </dgm:t>
    </dgm:pt>
    <dgm:pt modelId="{948B22BB-DCDB-4FC0-B7C2-D1F25D51B222}" type="parTrans" cxnId="{04206149-2642-43E1-8FEC-92859E22150B}">
      <dgm:prSet/>
      <dgm:spPr/>
      <dgm:t>
        <a:bodyPr/>
        <a:lstStyle/>
        <a:p>
          <a:endParaRPr lang="pl-PL"/>
        </a:p>
      </dgm:t>
    </dgm:pt>
    <dgm:pt modelId="{FDA449E6-AC99-4BD4-806F-DB9010EC96FB}" type="sibTrans" cxnId="{04206149-2642-43E1-8FEC-92859E22150B}">
      <dgm:prSet/>
      <dgm:spPr/>
      <dgm:t>
        <a:bodyPr/>
        <a:lstStyle/>
        <a:p>
          <a:endParaRPr lang="pl-PL"/>
        </a:p>
      </dgm:t>
    </dgm:pt>
    <dgm:pt modelId="{070153AE-E32E-4E6B-88CD-511A427A1468}">
      <dgm:prSet phldrT="[Tekst]" custT="1"/>
      <dgm:spPr/>
      <dgm:t>
        <a:bodyPr/>
        <a:lstStyle/>
        <a:p>
          <a:r>
            <a:rPr lang="pl-PL" sz="2700" b="1" dirty="0" smtClean="0">
              <a:latin typeface="Arial" panose="020B0604020202020204" pitchFamily="34" charset="0"/>
              <a:cs typeface="Arial" panose="020B0604020202020204" pitchFamily="34" charset="0"/>
            </a:rPr>
            <a:t>Komplementarność</a:t>
          </a:r>
          <a:endParaRPr lang="pl-PL" sz="2700" b="1" dirty="0"/>
        </a:p>
      </dgm:t>
    </dgm:pt>
    <dgm:pt modelId="{E49169EF-EFDE-4FFD-834C-B0AF9147BF22}" type="parTrans" cxnId="{B5E00966-5433-47ED-B40A-331EAA5DE641}">
      <dgm:prSet/>
      <dgm:spPr/>
      <dgm:t>
        <a:bodyPr/>
        <a:lstStyle/>
        <a:p>
          <a:endParaRPr lang="pl-PL"/>
        </a:p>
      </dgm:t>
    </dgm:pt>
    <dgm:pt modelId="{C812C7E4-032C-4E02-88B8-50A09BD17192}" type="sibTrans" cxnId="{B5E00966-5433-47ED-B40A-331EAA5DE641}">
      <dgm:prSet/>
      <dgm:spPr/>
      <dgm:t>
        <a:bodyPr/>
        <a:lstStyle/>
        <a:p>
          <a:endParaRPr lang="pl-PL"/>
        </a:p>
      </dgm:t>
    </dgm:pt>
    <dgm:pt modelId="{CC913EC7-6FFE-4410-A23D-18AC324A1F4F}">
      <dgm:prSet phldrT="[Tekst]" custT="1"/>
      <dgm:spPr/>
      <dgm:t>
        <a:bodyPr/>
        <a:lstStyle/>
        <a:p>
          <a:r>
            <a:rPr lang="pl-PL" sz="2700" b="1" dirty="0" smtClean="0">
              <a:latin typeface="Arial" panose="020B0604020202020204" pitchFamily="34" charset="0"/>
              <a:cs typeface="Arial" panose="020B0604020202020204" pitchFamily="34" charset="0"/>
            </a:rPr>
            <a:t>Partycypacja</a:t>
          </a:r>
          <a:endParaRPr lang="pl-PL" sz="2700" b="1" dirty="0"/>
        </a:p>
      </dgm:t>
    </dgm:pt>
    <dgm:pt modelId="{63EED1CB-63B0-4BE3-A40F-B76100673A36}" type="parTrans" cxnId="{59146DE2-E787-4628-9B79-F12566A4563C}">
      <dgm:prSet/>
      <dgm:spPr/>
      <dgm:t>
        <a:bodyPr/>
        <a:lstStyle/>
        <a:p>
          <a:endParaRPr lang="pl-PL"/>
        </a:p>
      </dgm:t>
    </dgm:pt>
    <dgm:pt modelId="{5F61E362-1237-4116-8C5B-67CF6C4B8FD1}" type="sibTrans" cxnId="{59146DE2-E787-4628-9B79-F12566A4563C}">
      <dgm:prSet/>
      <dgm:spPr/>
      <dgm:t>
        <a:bodyPr/>
        <a:lstStyle/>
        <a:p>
          <a:endParaRPr lang="pl-PL"/>
        </a:p>
      </dgm:t>
    </dgm:pt>
    <dgm:pt modelId="{53DFAC94-2540-4811-A8EB-5553948254DC}" type="pres">
      <dgm:prSet presAssocID="{508BAB87-32AA-43A5-A7BC-2E46111ED965}" presName="diagram" presStyleCnt="0">
        <dgm:presLayoutVars>
          <dgm:chMax val="1"/>
          <dgm:dir/>
          <dgm:animLvl val="ctr"/>
          <dgm:resizeHandles val="exact"/>
        </dgm:presLayoutVars>
      </dgm:prSet>
      <dgm:spPr/>
      <dgm:t>
        <a:bodyPr/>
        <a:lstStyle/>
        <a:p>
          <a:endParaRPr lang="pl-PL"/>
        </a:p>
      </dgm:t>
    </dgm:pt>
    <dgm:pt modelId="{0738A423-6509-4298-9314-657F525912B0}" type="pres">
      <dgm:prSet presAssocID="{508BAB87-32AA-43A5-A7BC-2E46111ED965}" presName="matrix" presStyleCnt="0"/>
      <dgm:spPr/>
    </dgm:pt>
    <dgm:pt modelId="{1C455D1D-93BE-48C3-9AC2-02680D1FE1EA}" type="pres">
      <dgm:prSet presAssocID="{508BAB87-32AA-43A5-A7BC-2E46111ED965}" presName="tile1" presStyleLbl="node1" presStyleIdx="0" presStyleCnt="4"/>
      <dgm:spPr/>
      <dgm:t>
        <a:bodyPr/>
        <a:lstStyle/>
        <a:p>
          <a:endParaRPr lang="pl-PL"/>
        </a:p>
      </dgm:t>
    </dgm:pt>
    <dgm:pt modelId="{7476AE08-70E3-44DF-8ACE-C4FD6F20BC31}" type="pres">
      <dgm:prSet presAssocID="{508BAB87-32AA-43A5-A7BC-2E46111ED965}" presName="tile1text" presStyleLbl="node1" presStyleIdx="0" presStyleCnt="4">
        <dgm:presLayoutVars>
          <dgm:chMax val="0"/>
          <dgm:chPref val="0"/>
          <dgm:bulletEnabled val="1"/>
        </dgm:presLayoutVars>
      </dgm:prSet>
      <dgm:spPr/>
      <dgm:t>
        <a:bodyPr/>
        <a:lstStyle/>
        <a:p>
          <a:endParaRPr lang="pl-PL"/>
        </a:p>
      </dgm:t>
    </dgm:pt>
    <dgm:pt modelId="{4A819152-28BD-4FB7-A548-3B65FBAE8BE5}" type="pres">
      <dgm:prSet presAssocID="{508BAB87-32AA-43A5-A7BC-2E46111ED965}" presName="tile2" presStyleLbl="node1" presStyleIdx="1" presStyleCnt="4" custLinFactNeighborX="-242" custLinFactNeighborY="-2184"/>
      <dgm:spPr/>
      <dgm:t>
        <a:bodyPr/>
        <a:lstStyle/>
        <a:p>
          <a:endParaRPr lang="pl-PL"/>
        </a:p>
      </dgm:t>
    </dgm:pt>
    <dgm:pt modelId="{A4A1CA0E-3421-4F46-A365-8A55E4ACD2BA}" type="pres">
      <dgm:prSet presAssocID="{508BAB87-32AA-43A5-A7BC-2E46111ED965}" presName="tile2text" presStyleLbl="node1" presStyleIdx="1" presStyleCnt="4">
        <dgm:presLayoutVars>
          <dgm:chMax val="0"/>
          <dgm:chPref val="0"/>
          <dgm:bulletEnabled val="1"/>
        </dgm:presLayoutVars>
      </dgm:prSet>
      <dgm:spPr/>
      <dgm:t>
        <a:bodyPr/>
        <a:lstStyle/>
        <a:p>
          <a:endParaRPr lang="pl-PL"/>
        </a:p>
      </dgm:t>
    </dgm:pt>
    <dgm:pt modelId="{A545CB60-9742-4183-A833-689AA9D0F887}" type="pres">
      <dgm:prSet presAssocID="{508BAB87-32AA-43A5-A7BC-2E46111ED965}" presName="tile3" presStyleLbl="node1" presStyleIdx="2" presStyleCnt="4"/>
      <dgm:spPr/>
      <dgm:t>
        <a:bodyPr/>
        <a:lstStyle/>
        <a:p>
          <a:endParaRPr lang="pl-PL"/>
        </a:p>
      </dgm:t>
    </dgm:pt>
    <dgm:pt modelId="{B8B3572E-753D-46C9-A19F-3C07E456D5ED}" type="pres">
      <dgm:prSet presAssocID="{508BAB87-32AA-43A5-A7BC-2E46111ED965}" presName="tile3text" presStyleLbl="node1" presStyleIdx="2" presStyleCnt="4">
        <dgm:presLayoutVars>
          <dgm:chMax val="0"/>
          <dgm:chPref val="0"/>
          <dgm:bulletEnabled val="1"/>
        </dgm:presLayoutVars>
      </dgm:prSet>
      <dgm:spPr/>
      <dgm:t>
        <a:bodyPr/>
        <a:lstStyle/>
        <a:p>
          <a:endParaRPr lang="pl-PL"/>
        </a:p>
      </dgm:t>
    </dgm:pt>
    <dgm:pt modelId="{A5528F99-D368-4BD6-985D-BEF9D7BE23E6}" type="pres">
      <dgm:prSet presAssocID="{508BAB87-32AA-43A5-A7BC-2E46111ED965}" presName="tile4" presStyleLbl="node1" presStyleIdx="3" presStyleCnt="4"/>
      <dgm:spPr/>
      <dgm:t>
        <a:bodyPr/>
        <a:lstStyle/>
        <a:p>
          <a:endParaRPr lang="pl-PL"/>
        </a:p>
      </dgm:t>
    </dgm:pt>
    <dgm:pt modelId="{341E5C31-A5AD-4D1D-A52B-C6BE26A036D7}" type="pres">
      <dgm:prSet presAssocID="{508BAB87-32AA-43A5-A7BC-2E46111ED965}" presName="tile4text" presStyleLbl="node1" presStyleIdx="3" presStyleCnt="4">
        <dgm:presLayoutVars>
          <dgm:chMax val="0"/>
          <dgm:chPref val="0"/>
          <dgm:bulletEnabled val="1"/>
        </dgm:presLayoutVars>
      </dgm:prSet>
      <dgm:spPr/>
      <dgm:t>
        <a:bodyPr/>
        <a:lstStyle/>
        <a:p>
          <a:endParaRPr lang="pl-PL"/>
        </a:p>
      </dgm:t>
    </dgm:pt>
    <dgm:pt modelId="{F26D6967-9C1B-4C30-825C-7893CC086CB2}" type="pres">
      <dgm:prSet presAssocID="{508BAB87-32AA-43A5-A7BC-2E46111ED965}" presName="centerTile" presStyleLbl="fgShp" presStyleIdx="0" presStyleCnt="1">
        <dgm:presLayoutVars>
          <dgm:chMax val="0"/>
          <dgm:chPref val="0"/>
        </dgm:presLayoutVars>
      </dgm:prSet>
      <dgm:spPr/>
      <dgm:t>
        <a:bodyPr/>
        <a:lstStyle/>
        <a:p>
          <a:endParaRPr lang="pl-PL"/>
        </a:p>
      </dgm:t>
    </dgm:pt>
  </dgm:ptLst>
  <dgm:cxnLst>
    <dgm:cxn modelId="{CFF49753-FE06-476A-89C5-3C3CFE687E5C}" type="presOf" srcId="{070153AE-E32E-4E6B-88CD-511A427A1468}" destId="{B8B3572E-753D-46C9-A19F-3C07E456D5ED}" srcOrd="1" destOrd="0" presId="urn:microsoft.com/office/officeart/2005/8/layout/matrix1"/>
    <dgm:cxn modelId="{B5E00966-5433-47ED-B40A-331EAA5DE641}" srcId="{3D062F7D-D9EC-4794-B272-5BEA1790A234}" destId="{070153AE-E32E-4E6B-88CD-511A427A1468}" srcOrd="2" destOrd="0" parTransId="{E49169EF-EFDE-4FFD-834C-B0AF9147BF22}" sibTransId="{C812C7E4-032C-4E02-88B8-50A09BD17192}"/>
    <dgm:cxn modelId="{C992468A-D892-4CF8-9CF5-6587759C0B70}" type="presOf" srcId="{97E1418A-3BB3-4BE1-B8A0-B51DF66CD47C}" destId="{4A819152-28BD-4FB7-A548-3B65FBAE8BE5}" srcOrd="0" destOrd="0" presId="urn:microsoft.com/office/officeart/2005/8/layout/matrix1"/>
    <dgm:cxn modelId="{637895E7-7294-4E71-B82C-63B489B41695}" type="presOf" srcId="{CC913EC7-6FFE-4410-A23D-18AC324A1F4F}" destId="{341E5C31-A5AD-4D1D-A52B-C6BE26A036D7}" srcOrd="1" destOrd="0" presId="urn:microsoft.com/office/officeart/2005/8/layout/matrix1"/>
    <dgm:cxn modelId="{04206149-2642-43E1-8FEC-92859E22150B}" srcId="{3D062F7D-D9EC-4794-B272-5BEA1790A234}" destId="{97E1418A-3BB3-4BE1-B8A0-B51DF66CD47C}" srcOrd="1" destOrd="0" parTransId="{948B22BB-DCDB-4FC0-B7C2-D1F25D51B222}" sibTransId="{FDA449E6-AC99-4BD4-806F-DB9010EC96FB}"/>
    <dgm:cxn modelId="{E37228A9-2F72-4478-8CB0-76B20DB906FF}" type="presOf" srcId="{CC913EC7-6FFE-4410-A23D-18AC324A1F4F}" destId="{A5528F99-D368-4BD6-985D-BEF9D7BE23E6}" srcOrd="0" destOrd="0" presId="urn:microsoft.com/office/officeart/2005/8/layout/matrix1"/>
    <dgm:cxn modelId="{BE2036BA-04E5-4102-8F05-35BF38556BF1}" srcId="{508BAB87-32AA-43A5-A7BC-2E46111ED965}" destId="{3D062F7D-D9EC-4794-B272-5BEA1790A234}" srcOrd="0" destOrd="0" parTransId="{29A336BF-26D9-4BCA-86DB-2192BEBCE4E0}" sibTransId="{32C62F6A-494F-4BE2-A265-398A155B1DF1}"/>
    <dgm:cxn modelId="{59146DE2-E787-4628-9B79-F12566A4563C}" srcId="{3D062F7D-D9EC-4794-B272-5BEA1790A234}" destId="{CC913EC7-6FFE-4410-A23D-18AC324A1F4F}" srcOrd="3" destOrd="0" parTransId="{63EED1CB-63B0-4BE3-A40F-B76100673A36}" sibTransId="{5F61E362-1237-4116-8C5B-67CF6C4B8FD1}"/>
    <dgm:cxn modelId="{D90522AF-F0A9-4829-BC4A-F26494AA5ED7}" srcId="{3D062F7D-D9EC-4794-B272-5BEA1790A234}" destId="{CDDE3913-2F51-464A-9BA9-EDDE8F9A7766}" srcOrd="0" destOrd="0" parTransId="{9110C4F6-739B-4BC2-A087-F93279CC5459}" sibTransId="{3DEC4E1F-0D4D-4D37-9594-A3A356072A07}"/>
    <dgm:cxn modelId="{3458D1FB-7082-4262-83BC-FB73EB857A19}" type="presOf" srcId="{97E1418A-3BB3-4BE1-B8A0-B51DF66CD47C}" destId="{A4A1CA0E-3421-4F46-A365-8A55E4ACD2BA}" srcOrd="1" destOrd="0" presId="urn:microsoft.com/office/officeart/2005/8/layout/matrix1"/>
    <dgm:cxn modelId="{38E51097-8CAA-42DE-B79B-D473C6822E0C}" type="presOf" srcId="{3D062F7D-D9EC-4794-B272-5BEA1790A234}" destId="{F26D6967-9C1B-4C30-825C-7893CC086CB2}" srcOrd="0" destOrd="0" presId="urn:microsoft.com/office/officeart/2005/8/layout/matrix1"/>
    <dgm:cxn modelId="{9C17CD5D-BEBC-4E31-9D4C-824E361E5AEE}" type="presOf" srcId="{508BAB87-32AA-43A5-A7BC-2E46111ED965}" destId="{53DFAC94-2540-4811-A8EB-5553948254DC}" srcOrd="0" destOrd="0" presId="urn:microsoft.com/office/officeart/2005/8/layout/matrix1"/>
    <dgm:cxn modelId="{06741964-C17E-43BC-AC0E-239862DE055B}" type="presOf" srcId="{CDDE3913-2F51-464A-9BA9-EDDE8F9A7766}" destId="{7476AE08-70E3-44DF-8ACE-C4FD6F20BC31}" srcOrd="1" destOrd="0" presId="urn:microsoft.com/office/officeart/2005/8/layout/matrix1"/>
    <dgm:cxn modelId="{5B86EFBE-A5B4-4C19-B912-2C67DC63BED4}" type="presOf" srcId="{CDDE3913-2F51-464A-9BA9-EDDE8F9A7766}" destId="{1C455D1D-93BE-48C3-9AC2-02680D1FE1EA}" srcOrd="0" destOrd="0" presId="urn:microsoft.com/office/officeart/2005/8/layout/matrix1"/>
    <dgm:cxn modelId="{6FF3AA7D-34F1-4623-B56C-8C8EED806A1A}" type="presOf" srcId="{070153AE-E32E-4E6B-88CD-511A427A1468}" destId="{A545CB60-9742-4183-A833-689AA9D0F887}" srcOrd="0" destOrd="0" presId="urn:microsoft.com/office/officeart/2005/8/layout/matrix1"/>
    <dgm:cxn modelId="{8A13698B-112D-4362-8379-DD645F49F521}" type="presParOf" srcId="{53DFAC94-2540-4811-A8EB-5553948254DC}" destId="{0738A423-6509-4298-9314-657F525912B0}" srcOrd="0" destOrd="0" presId="urn:microsoft.com/office/officeart/2005/8/layout/matrix1"/>
    <dgm:cxn modelId="{6C1B94A6-1679-498E-B11B-CA396E9A94CE}" type="presParOf" srcId="{0738A423-6509-4298-9314-657F525912B0}" destId="{1C455D1D-93BE-48C3-9AC2-02680D1FE1EA}" srcOrd="0" destOrd="0" presId="urn:microsoft.com/office/officeart/2005/8/layout/matrix1"/>
    <dgm:cxn modelId="{DB665723-0DCB-4915-9D57-F421FD2B76D6}" type="presParOf" srcId="{0738A423-6509-4298-9314-657F525912B0}" destId="{7476AE08-70E3-44DF-8ACE-C4FD6F20BC31}" srcOrd="1" destOrd="0" presId="urn:microsoft.com/office/officeart/2005/8/layout/matrix1"/>
    <dgm:cxn modelId="{2402E5CA-6B7A-4283-9DC3-7F88742C7CAF}" type="presParOf" srcId="{0738A423-6509-4298-9314-657F525912B0}" destId="{4A819152-28BD-4FB7-A548-3B65FBAE8BE5}" srcOrd="2" destOrd="0" presId="urn:microsoft.com/office/officeart/2005/8/layout/matrix1"/>
    <dgm:cxn modelId="{AAB02BB8-841F-4CE3-9076-79CAABC2A3B1}" type="presParOf" srcId="{0738A423-6509-4298-9314-657F525912B0}" destId="{A4A1CA0E-3421-4F46-A365-8A55E4ACD2BA}" srcOrd="3" destOrd="0" presId="urn:microsoft.com/office/officeart/2005/8/layout/matrix1"/>
    <dgm:cxn modelId="{9803D1D1-7BB8-49C9-A844-86DF3901093E}" type="presParOf" srcId="{0738A423-6509-4298-9314-657F525912B0}" destId="{A545CB60-9742-4183-A833-689AA9D0F887}" srcOrd="4" destOrd="0" presId="urn:microsoft.com/office/officeart/2005/8/layout/matrix1"/>
    <dgm:cxn modelId="{E63F1E87-7736-4D0C-8976-605D65685FD0}" type="presParOf" srcId="{0738A423-6509-4298-9314-657F525912B0}" destId="{B8B3572E-753D-46C9-A19F-3C07E456D5ED}" srcOrd="5" destOrd="0" presId="urn:microsoft.com/office/officeart/2005/8/layout/matrix1"/>
    <dgm:cxn modelId="{D396EB16-02C7-4650-A5A3-AE2B361FFF98}" type="presParOf" srcId="{0738A423-6509-4298-9314-657F525912B0}" destId="{A5528F99-D368-4BD6-985D-BEF9D7BE23E6}" srcOrd="6" destOrd="0" presId="urn:microsoft.com/office/officeart/2005/8/layout/matrix1"/>
    <dgm:cxn modelId="{2A20B705-BCC6-4164-B13C-A4CBBCAA585B}" type="presParOf" srcId="{0738A423-6509-4298-9314-657F525912B0}" destId="{341E5C31-A5AD-4D1D-A52B-C6BE26A036D7}" srcOrd="7" destOrd="0" presId="urn:microsoft.com/office/officeart/2005/8/layout/matrix1"/>
    <dgm:cxn modelId="{FF4D643B-93F9-4D41-9485-90FDA230C790}" type="presParOf" srcId="{53DFAC94-2540-4811-A8EB-5553948254DC}" destId="{F26D6967-9C1B-4C30-825C-7893CC086CB2}" srcOrd="1" destOrd="0" presId="urn:microsoft.com/office/officeart/2005/8/layout/matrix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508BAB87-32AA-43A5-A7BC-2E46111ED965}"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pl-PL"/>
        </a:p>
      </dgm:t>
    </dgm:pt>
    <dgm:pt modelId="{DD8DE3C7-AE42-40F1-8A74-F62B0CCFBE53}">
      <dgm:prSet phldrT="[Tekst]"/>
      <dgm:spPr/>
      <dgm:t>
        <a:bodyPr/>
        <a:lstStyle/>
        <a:p>
          <a:r>
            <a:rPr lang="pl-PL" b="0" dirty="0" smtClean="0"/>
            <a:t>Najważniejszy w rewitalizacji jest aspekt społeczny, dlatego trzeba przede wszystkim zaplanować działania ukierunkowane na zmniejszenie lub likwidację negatywnych zjawisk społecznych, występujących na danym obszarze, (tzw. działania </a:t>
          </a:r>
          <a:r>
            <a:rPr lang="pl-PL" b="1" u="sng" dirty="0" smtClean="0"/>
            <a:t>„miękkie” </a:t>
          </a:r>
          <a:r>
            <a:rPr lang="pl-PL" b="0" dirty="0" smtClean="0"/>
            <a:t>finansowane  ze środków EFS).</a:t>
          </a:r>
        </a:p>
        <a:p>
          <a:r>
            <a:rPr lang="pl-PL" b="0" dirty="0" smtClean="0"/>
            <a:t> Jednak jeśli  dla osiągnięcia założonych efektów społecznych rewitalizacji niezbędne okaże się zrealizowanie także projektów infrastrukturalnych </a:t>
          </a:r>
          <a:r>
            <a:rPr lang="pl-PL" b="1" u="sng" dirty="0" smtClean="0"/>
            <a:t>„twardych”, </a:t>
          </a:r>
          <a:r>
            <a:rPr lang="pl-PL" b="0" dirty="0" smtClean="0"/>
            <a:t>finansowanych ze środków EFRR, to muszą one mieć wyłącznie charakter uzupełniający wobec działań „miękkich”. </a:t>
          </a:r>
          <a:endParaRPr lang="pl-PL" b="0" dirty="0"/>
        </a:p>
      </dgm:t>
    </dgm:pt>
    <dgm:pt modelId="{0070EF47-DA8B-4D57-8F38-B8A007A911A8}" type="parTrans" cxnId="{B0CCEFCD-C3BE-4E95-BB43-6CCDE8F1D69E}">
      <dgm:prSet/>
      <dgm:spPr/>
      <dgm:t>
        <a:bodyPr/>
        <a:lstStyle/>
        <a:p>
          <a:endParaRPr lang="pl-PL"/>
        </a:p>
      </dgm:t>
    </dgm:pt>
    <dgm:pt modelId="{94A99C45-EAB4-461B-ADD1-225B194F00B9}" type="sibTrans" cxnId="{B0CCEFCD-C3BE-4E95-BB43-6CCDE8F1D69E}">
      <dgm:prSet/>
      <dgm:spPr/>
      <dgm:t>
        <a:bodyPr/>
        <a:lstStyle/>
        <a:p>
          <a:endParaRPr lang="pl-PL"/>
        </a:p>
      </dgm:t>
    </dgm:pt>
    <dgm:pt modelId="{54C24C14-B9AB-45D7-BF27-12393B936DB7}" type="pres">
      <dgm:prSet presAssocID="{508BAB87-32AA-43A5-A7BC-2E46111ED965}" presName="diagram" presStyleCnt="0">
        <dgm:presLayoutVars>
          <dgm:dir/>
          <dgm:resizeHandles val="exact"/>
        </dgm:presLayoutVars>
      </dgm:prSet>
      <dgm:spPr/>
      <dgm:t>
        <a:bodyPr/>
        <a:lstStyle/>
        <a:p>
          <a:endParaRPr lang="pl-PL"/>
        </a:p>
      </dgm:t>
    </dgm:pt>
    <dgm:pt modelId="{E88F26B5-BC39-4CD3-9BDD-D2062DC21965}" type="pres">
      <dgm:prSet presAssocID="{DD8DE3C7-AE42-40F1-8A74-F62B0CCFBE53}" presName="node" presStyleLbl="node1" presStyleIdx="0" presStyleCnt="1">
        <dgm:presLayoutVars>
          <dgm:bulletEnabled val="1"/>
        </dgm:presLayoutVars>
      </dgm:prSet>
      <dgm:spPr/>
      <dgm:t>
        <a:bodyPr/>
        <a:lstStyle/>
        <a:p>
          <a:endParaRPr lang="pl-PL"/>
        </a:p>
      </dgm:t>
    </dgm:pt>
  </dgm:ptLst>
  <dgm:cxnLst>
    <dgm:cxn modelId="{1C2004DD-C308-4F0B-AD8A-AE6B631E9899}" type="presOf" srcId="{508BAB87-32AA-43A5-A7BC-2E46111ED965}" destId="{54C24C14-B9AB-45D7-BF27-12393B936DB7}" srcOrd="0" destOrd="0" presId="urn:microsoft.com/office/officeart/2005/8/layout/default#1"/>
    <dgm:cxn modelId="{B0CCEFCD-C3BE-4E95-BB43-6CCDE8F1D69E}" srcId="{508BAB87-32AA-43A5-A7BC-2E46111ED965}" destId="{DD8DE3C7-AE42-40F1-8A74-F62B0CCFBE53}" srcOrd="0" destOrd="0" parTransId="{0070EF47-DA8B-4D57-8F38-B8A007A911A8}" sibTransId="{94A99C45-EAB4-461B-ADD1-225B194F00B9}"/>
    <dgm:cxn modelId="{48B7B98D-0EC9-482F-B4A1-971CC953897D}" type="presOf" srcId="{DD8DE3C7-AE42-40F1-8A74-F62B0CCFBE53}" destId="{E88F26B5-BC39-4CD3-9BDD-D2062DC21965}" srcOrd="0" destOrd="0" presId="urn:microsoft.com/office/officeart/2005/8/layout/default#1"/>
    <dgm:cxn modelId="{7A337204-4BD5-4471-A04B-7E55F11286CE}" type="presParOf" srcId="{54C24C14-B9AB-45D7-BF27-12393B936DB7}" destId="{E88F26B5-BC39-4CD3-9BDD-D2062DC21965}" srcOrd="0"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08BAB87-32AA-43A5-A7BC-2E46111ED965}"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pl-PL"/>
        </a:p>
      </dgm:t>
    </dgm:pt>
    <dgm:pt modelId="{AA5A4217-ECB3-410B-A810-9033BAE46275}">
      <dgm:prSet phldrT="[Tekst]"/>
      <dgm:spPr/>
      <dgm:t>
        <a:bodyPr/>
        <a:lstStyle/>
        <a:p>
          <a:r>
            <a:rPr lang="pl-PL" dirty="0" smtClean="0"/>
            <a:t>Działania „miękkie” z EFS</a:t>
          </a:r>
          <a:endParaRPr lang="pl-PL" dirty="0"/>
        </a:p>
      </dgm:t>
    </dgm:pt>
    <dgm:pt modelId="{AFC75D72-6F7A-4F72-9958-0A13C251D442}" type="parTrans" cxnId="{ADFABEDE-A899-4C53-88A2-075CAC2B6C68}">
      <dgm:prSet/>
      <dgm:spPr/>
      <dgm:t>
        <a:bodyPr/>
        <a:lstStyle/>
        <a:p>
          <a:endParaRPr lang="pl-PL"/>
        </a:p>
      </dgm:t>
    </dgm:pt>
    <dgm:pt modelId="{422120FC-683F-46F4-A417-E345517C821F}" type="sibTrans" cxnId="{ADFABEDE-A899-4C53-88A2-075CAC2B6C68}">
      <dgm:prSet/>
      <dgm:spPr/>
      <dgm:t>
        <a:bodyPr/>
        <a:lstStyle/>
        <a:p>
          <a:endParaRPr lang="pl-PL"/>
        </a:p>
      </dgm:t>
    </dgm:pt>
    <dgm:pt modelId="{F766BA0C-D9AE-4CFA-BB90-C30F6037C52C}">
      <dgm:prSet phldrT="[Tekst]"/>
      <dgm:spPr/>
      <dgm:t>
        <a:bodyPr/>
        <a:lstStyle/>
        <a:p>
          <a:r>
            <a:rPr lang="pl-PL" dirty="0" smtClean="0"/>
            <a:t>Projekt nr 1</a:t>
          </a:r>
          <a:endParaRPr lang="pl-PL" dirty="0"/>
        </a:p>
      </dgm:t>
    </dgm:pt>
    <dgm:pt modelId="{4C9DAAFC-6410-44CA-9E7F-3422385FDF8D}" type="parTrans" cxnId="{D0DD2735-9EDD-4C23-A2C3-E060F951BCFD}">
      <dgm:prSet/>
      <dgm:spPr/>
      <dgm:t>
        <a:bodyPr/>
        <a:lstStyle/>
        <a:p>
          <a:endParaRPr lang="pl-PL"/>
        </a:p>
      </dgm:t>
    </dgm:pt>
    <dgm:pt modelId="{D2CCB0C2-2824-4B5D-B922-DF97BD81C2DC}" type="sibTrans" cxnId="{D0DD2735-9EDD-4C23-A2C3-E060F951BCFD}">
      <dgm:prSet/>
      <dgm:spPr/>
      <dgm:t>
        <a:bodyPr/>
        <a:lstStyle/>
        <a:p>
          <a:endParaRPr lang="pl-PL"/>
        </a:p>
      </dgm:t>
    </dgm:pt>
    <dgm:pt modelId="{38290300-59A6-4795-8EB5-BDCCBE988035}">
      <dgm:prSet phldrT="[Tekst]"/>
      <dgm:spPr/>
      <dgm:t>
        <a:bodyPr/>
        <a:lstStyle/>
        <a:p>
          <a:r>
            <a:rPr lang="pl-PL" dirty="0" smtClean="0"/>
            <a:t>Projekt nr 2</a:t>
          </a:r>
          <a:endParaRPr lang="pl-PL" dirty="0"/>
        </a:p>
      </dgm:t>
    </dgm:pt>
    <dgm:pt modelId="{9B9D2E08-5786-4592-B49F-2F05CC7F5D81}" type="parTrans" cxnId="{667072B1-CDE4-439E-8B60-E184C1168539}">
      <dgm:prSet/>
      <dgm:spPr/>
      <dgm:t>
        <a:bodyPr/>
        <a:lstStyle/>
        <a:p>
          <a:endParaRPr lang="pl-PL"/>
        </a:p>
      </dgm:t>
    </dgm:pt>
    <dgm:pt modelId="{9756D213-86F2-4614-AB86-42AFD3D27400}" type="sibTrans" cxnId="{667072B1-CDE4-439E-8B60-E184C1168539}">
      <dgm:prSet/>
      <dgm:spPr/>
      <dgm:t>
        <a:bodyPr/>
        <a:lstStyle/>
        <a:p>
          <a:endParaRPr lang="pl-PL"/>
        </a:p>
      </dgm:t>
    </dgm:pt>
    <dgm:pt modelId="{16FD6BD4-3396-4A4D-8CB5-5F5A05DDC145}">
      <dgm:prSet phldrT="[Tekst]"/>
      <dgm:spPr/>
      <dgm:t>
        <a:bodyPr/>
        <a:lstStyle/>
        <a:p>
          <a:r>
            <a:rPr lang="pl-PL" dirty="0" smtClean="0"/>
            <a:t>Działania infrastrukturalne z EFRR</a:t>
          </a:r>
          <a:endParaRPr lang="pl-PL" dirty="0"/>
        </a:p>
      </dgm:t>
    </dgm:pt>
    <dgm:pt modelId="{8BF16166-5CF2-406A-B9D3-2923861706D5}" type="parTrans" cxnId="{A6C42FAD-446F-4155-B7F0-147DA4DE7E2A}">
      <dgm:prSet/>
      <dgm:spPr/>
      <dgm:t>
        <a:bodyPr/>
        <a:lstStyle/>
        <a:p>
          <a:endParaRPr lang="pl-PL"/>
        </a:p>
      </dgm:t>
    </dgm:pt>
    <dgm:pt modelId="{DACFBB76-2BD4-48DC-9D4D-94BF82BF693E}" type="sibTrans" cxnId="{A6C42FAD-446F-4155-B7F0-147DA4DE7E2A}">
      <dgm:prSet/>
      <dgm:spPr/>
      <dgm:t>
        <a:bodyPr/>
        <a:lstStyle/>
        <a:p>
          <a:endParaRPr lang="pl-PL"/>
        </a:p>
      </dgm:t>
    </dgm:pt>
    <dgm:pt modelId="{7E486222-227B-401A-87E4-65AD26692074}">
      <dgm:prSet phldrT="[Tekst]"/>
      <dgm:spPr/>
      <dgm:t>
        <a:bodyPr/>
        <a:lstStyle/>
        <a:p>
          <a:r>
            <a:rPr lang="pl-PL" dirty="0" smtClean="0"/>
            <a:t>Projekt „twardy”</a:t>
          </a:r>
          <a:endParaRPr lang="pl-PL" dirty="0"/>
        </a:p>
      </dgm:t>
    </dgm:pt>
    <dgm:pt modelId="{764DD100-041B-4C57-A109-18C68D2679A0}" type="parTrans" cxnId="{C798708F-9ABA-4B50-8211-CCB58678BE11}">
      <dgm:prSet/>
      <dgm:spPr/>
      <dgm:t>
        <a:bodyPr/>
        <a:lstStyle/>
        <a:p>
          <a:endParaRPr lang="pl-PL"/>
        </a:p>
      </dgm:t>
    </dgm:pt>
    <dgm:pt modelId="{57E2B031-2022-470C-BC81-79FE212CEA22}" type="sibTrans" cxnId="{C798708F-9ABA-4B50-8211-CCB58678BE11}">
      <dgm:prSet/>
      <dgm:spPr/>
      <dgm:t>
        <a:bodyPr/>
        <a:lstStyle/>
        <a:p>
          <a:endParaRPr lang="pl-PL"/>
        </a:p>
      </dgm:t>
    </dgm:pt>
    <dgm:pt modelId="{3714C07A-6495-4C2B-AD14-6F07F27EE47B}">
      <dgm:prSet phldrT="[Tekst]"/>
      <dgm:spPr/>
      <dgm:t>
        <a:bodyPr/>
        <a:lstStyle/>
        <a:p>
          <a:r>
            <a:rPr lang="pl-PL" dirty="0" smtClean="0"/>
            <a:t>Zakładany efekt działań rewitalizacyjnych</a:t>
          </a:r>
          <a:endParaRPr lang="pl-PL" dirty="0"/>
        </a:p>
      </dgm:t>
    </dgm:pt>
    <dgm:pt modelId="{9D061BB5-608C-4D63-99CE-E1AF18AB9A85}" type="parTrans" cxnId="{44C83823-78C6-4525-80AA-476F431E6D56}">
      <dgm:prSet/>
      <dgm:spPr/>
      <dgm:t>
        <a:bodyPr/>
        <a:lstStyle/>
        <a:p>
          <a:endParaRPr lang="pl-PL"/>
        </a:p>
      </dgm:t>
    </dgm:pt>
    <dgm:pt modelId="{40D7EC50-517E-47AC-8811-E63E4DFEDAF9}" type="sibTrans" cxnId="{44C83823-78C6-4525-80AA-476F431E6D56}">
      <dgm:prSet/>
      <dgm:spPr/>
      <dgm:t>
        <a:bodyPr/>
        <a:lstStyle/>
        <a:p>
          <a:endParaRPr lang="pl-PL"/>
        </a:p>
      </dgm:t>
    </dgm:pt>
    <dgm:pt modelId="{FB44227C-619E-454A-9A84-179BF191DDC2}">
      <dgm:prSet/>
      <dgm:spPr/>
      <dgm:t>
        <a:bodyPr/>
        <a:lstStyle/>
        <a:p>
          <a:r>
            <a:rPr lang="pl-PL" dirty="0" smtClean="0"/>
            <a:t>Przykładowy schemat działań  rewitalizacyjnych nr 1</a:t>
          </a:r>
          <a:endParaRPr lang="pl-PL" dirty="0"/>
        </a:p>
      </dgm:t>
    </dgm:pt>
    <dgm:pt modelId="{66AD6B74-99A9-46DE-A4F8-A90205F70406}" type="parTrans" cxnId="{2F8521D7-8DBD-4BB8-8285-1FD27C7CAF59}">
      <dgm:prSet/>
      <dgm:spPr/>
      <dgm:t>
        <a:bodyPr/>
        <a:lstStyle/>
        <a:p>
          <a:endParaRPr lang="pl-PL"/>
        </a:p>
      </dgm:t>
    </dgm:pt>
    <dgm:pt modelId="{F74182B2-8502-420B-A879-3457A12F9ABC}" type="sibTrans" cxnId="{2F8521D7-8DBD-4BB8-8285-1FD27C7CAF59}">
      <dgm:prSet/>
      <dgm:spPr/>
      <dgm:t>
        <a:bodyPr/>
        <a:lstStyle/>
        <a:p>
          <a:endParaRPr lang="pl-PL"/>
        </a:p>
      </dgm:t>
    </dgm:pt>
    <dgm:pt modelId="{3216D7A0-36FD-4205-A4C9-C06DCD980FA0}" type="pres">
      <dgm:prSet presAssocID="{508BAB87-32AA-43A5-A7BC-2E46111ED965}" presName="Name0" presStyleCnt="0">
        <dgm:presLayoutVars>
          <dgm:dir/>
          <dgm:animLvl val="lvl"/>
          <dgm:resizeHandles val="exact"/>
        </dgm:presLayoutVars>
      </dgm:prSet>
      <dgm:spPr/>
      <dgm:t>
        <a:bodyPr/>
        <a:lstStyle/>
        <a:p>
          <a:endParaRPr lang="pl-PL"/>
        </a:p>
      </dgm:t>
    </dgm:pt>
    <dgm:pt modelId="{60E34D6A-53FC-4818-BFAB-6B63BD4B49D4}" type="pres">
      <dgm:prSet presAssocID="{3714C07A-6495-4C2B-AD14-6F07F27EE47B}" presName="boxAndChildren" presStyleCnt="0"/>
      <dgm:spPr/>
    </dgm:pt>
    <dgm:pt modelId="{69B73D75-E339-4F04-88AD-B377E483D80E}" type="pres">
      <dgm:prSet presAssocID="{3714C07A-6495-4C2B-AD14-6F07F27EE47B}" presName="parentTextBox" presStyleLbl="node1" presStyleIdx="0" presStyleCnt="4" custLinFactNeighborY="-2409"/>
      <dgm:spPr/>
      <dgm:t>
        <a:bodyPr/>
        <a:lstStyle/>
        <a:p>
          <a:endParaRPr lang="pl-PL"/>
        </a:p>
      </dgm:t>
    </dgm:pt>
    <dgm:pt modelId="{93349A62-6D0C-42DF-9B92-02D8773624F4}" type="pres">
      <dgm:prSet presAssocID="{DACFBB76-2BD4-48DC-9D4D-94BF82BF693E}" presName="sp" presStyleCnt="0"/>
      <dgm:spPr/>
    </dgm:pt>
    <dgm:pt modelId="{A5B546BA-E4C7-41AB-BDD1-026AAE7718E5}" type="pres">
      <dgm:prSet presAssocID="{16FD6BD4-3396-4A4D-8CB5-5F5A05DDC145}" presName="arrowAndChildren" presStyleCnt="0"/>
      <dgm:spPr/>
    </dgm:pt>
    <dgm:pt modelId="{4EF2FF68-BB42-4345-8D9F-D571BF237E46}" type="pres">
      <dgm:prSet presAssocID="{16FD6BD4-3396-4A4D-8CB5-5F5A05DDC145}" presName="parentTextArrow" presStyleLbl="node1" presStyleIdx="0" presStyleCnt="4"/>
      <dgm:spPr/>
      <dgm:t>
        <a:bodyPr/>
        <a:lstStyle/>
        <a:p>
          <a:endParaRPr lang="pl-PL"/>
        </a:p>
      </dgm:t>
    </dgm:pt>
    <dgm:pt modelId="{5C5A04AB-D80B-46B8-9746-6FB959F26BD9}" type="pres">
      <dgm:prSet presAssocID="{16FD6BD4-3396-4A4D-8CB5-5F5A05DDC145}" presName="arrow" presStyleLbl="node1" presStyleIdx="1" presStyleCnt="4"/>
      <dgm:spPr/>
      <dgm:t>
        <a:bodyPr/>
        <a:lstStyle/>
        <a:p>
          <a:endParaRPr lang="pl-PL"/>
        </a:p>
      </dgm:t>
    </dgm:pt>
    <dgm:pt modelId="{3AE1F816-5FC3-4098-99DE-9E8906CC0A8B}" type="pres">
      <dgm:prSet presAssocID="{16FD6BD4-3396-4A4D-8CB5-5F5A05DDC145}" presName="descendantArrow" presStyleCnt="0"/>
      <dgm:spPr/>
    </dgm:pt>
    <dgm:pt modelId="{BCEB3707-EDEF-4063-9CE1-34B51FA05559}" type="pres">
      <dgm:prSet presAssocID="{7E486222-227B-401A-87E4-65AD26692074}" presName="childTextArrow" presStyleLbl="fgAccFollowNode1" presStyleIdx="0" presStyleCnt="3">
        <dgm:presLayoutVars>
          <dgm:bulletEnabled val="1"/>
        </dgm:presLayoutVars>
      </dgm:prSet>
      <dgm:spPr/>
      <dgm:t>
        <a:bodyPr/>
        <a:lstStyle/>
        <a:p>
          <a:endParaRPr lang="pl-PL"/>
        </a:p>
      </dgm:t>
    </dgm:pt>
    <dgm:pt modelId="{A09B2F47-ED47-4099-AC83-C918D520689E}" type="pres">
      <dgm:prSet presAssocID="{422120FC-683F-46F4-A417-E345517C821F}" presName="sp" presStyleCnt="0"/>
      <dgm:spPr/>
    </dgm:pt>
    <dgm:pt modelId="{89C9327F-BD21-4612-A360-D270A2A582F3}" type="pres">
      <dgm:prSet presAssocID="{AA5A4217-ECB3-410B-A810-9033BAE46275}" presName="arrowAndChildren" presStyleCnt="0"/>
      <dgm:spPr/>
    </dgm:pt>
    <dgm:pt modelId="{185714FE-E5D2-4F64-AACE-93C455174A74}" type="pres">
      <dgm:prSet presAssocID="{AA5A4217-ECB3-410B-A810-9033BAE46275}" presName="parentTextArrow" presStyleLbl="node1" presStyleIdx="1" presStyleCnt="4"/>
      <dgm:spPr/>
      <dgm:t>
        <a:bodyPr/>
        <a:lstStyle/>
        <a:p>
          <a:endParaRPr lang="pl-PL"/>
        </a:p>
      </dgm:t>
    </dgm:pt>
    <dgm:pt modelId="{6A0E5145-D6E7-4AF8-82BB-200141AA2F48}" type="pres">
      <dgm:prSet presAssocID="{AA5A4217-ECB3-410B-A810-9033BAE46275}" presName="arrow" presStyleLbl="node1" presStyleIdx="2" presStyleCnt="4"/>
      <dgm:spPr/>
      <dgm:t>
        <a:bodyPr/>
        <a:lstStyle/>
        <a:p>
          <a:endParaRPr lang="pl-PL"/>
        </a:p>
      </dgm:t>
    </dgm:pt>
    <dgm:pt modelId="{379EED51-502C-4749-9D93-2D6B370CF2F5}" type="pres">
      <dgm:prSet presAssocID="{AA5A4217-ECB3-410B-A810-9033BAE46275}" presName="descendantArrow" presStyleCnt="0"/>
      <dgm:spPr/>
    </dgm:pt>
    <dgm:pt modelId="{7A79C95B-D0DB-4BAC-B1F7-1377B96494CA}" type="pres">
      <dgm:prSet presAssocID="{F766BA0C-D9AE-4CFA-BB90-C30F6037C52C}" presName="childTextArrow" presStyleLbl="fgAccFollowNode1" presStyleIdx="1" presStyleCnt="3">
        <dgm:presLayoutVars>
          <dgm:bulletEnabled val="1"/>
        </dgm:presLayoutVars>
      </dgm:prSet>
      <dgm:spPr/>
      <dgm:t>
        <a:bodyPr/>
        <a:lstStyle/>
        <a:p>
          <a:endParaRPr lang="pl-PL"/>
        </a:p>
      </dgm:t>
    </dgm:pt>
    <dgm:pt modelId="{9443C24F-1DF3-4B74-B36F-940FABC080DE}" type="pres">
      <dgm:prSet presAssocID="{38290300-59A6-4795-8EB5-BDCCBE988035}" presName="childTextArrow" presStyleLbl="fgAccFollowNode1" presStyleIdx="2" presStyleCnt="3">
        <dgm:presLayoutVars>
          <dgm:bulletEnabled val="1"/>
        </dgm:presLayoutVars>
      </dgm:prSet>
      <dgm:spPr/>
      <dgm:t>
        <a:bodyPr/>
        <a:lstStyle/>
        <a:p>
          <a:endParaRPr lang="pl-PL"/>
        </a:p>
      </dgm:t>
    </dgm:pt>
    <dgm:pt modelId="{E9BF13C5-0390-4181-8C93-6A2BBB06BAA5}" type="pres">
      <dgm:prSet presAssocID="{F74182B2-8502-420B-A879-3457A12F9ABC}" presName="sp" presStyleCnt="0"/>
      <dgm:spPr/>
    </dgm:pt>
    <dgm:pt modelId="{A241A4AF-CE1C-469B-8E96-A17C00F53E8F}" type="pres">
      <dgm:prSet presAssocID="{FB44227C-619E-454A-9A84-179BF191DDC2}" presName="arrowAndChildren" presStyleCnt="0"/>
      <dgm:spPr/>
    </dgm:pt>
    <dgm:pt modelId="{8AB3D913-24D1-4FC0-81C6-AF23E695D188}" type="pres">
      <dgm:prSet presAssocID="{FB44227C-619E-454A-9A84-179BF191DDC2}" presName="parentTextArrow" presStyleLbl="node1" presStyleIdx="3" presStyleCnt="4"/>
      <dgm:spPr/>
      <dgm:t>
        <a:bodyPr/>
        <a:lstStyle/>
        <a:p>
          <a:endParaRPr lang="pl-PL"/>
        </a:p>
      </dgm:t>
    </dgm:pt>
  </dgm:ptLst>
  <dgm:cxnLst>
    <dgm:cxn modelId="{160D1DE3-CF28-4E5A-B90C-31B993B180BF}" type="presOf" srcId="{AA5A4217-ECB3-410B-A810-9033BAE46275}" destId="{185714FE-E5D2-4F64-AACE-93C455174A74}" srcOrd="0" destOrd="0" presId="urn:microsoft.com/office/officeart/2005/8/layout/process4"/>
    <dgm:cxn modelId="{E01F5D5E-2F76-4D81-A9DD-CE2B6B9CF644}" type="presOf" srcId="{38290300-59A6-4795-8EB5-BDCCBE988035}" destId="{9443C24F-1DF3-4B74-B36F-940FABC080DE}" srcOrd="0" destOrd="0" presId="urn:microsoft.com/office/officeart/2005/8/layout/process4"/>
    <dgm:cxn modelId="{176EB3BF-162D-4232-81B8-B62AB63ACDE1}" type="presOf" srcId="{7E486222-227B-401A-87E4-65AD26692074}" destId="{BCEB3707-EDEF-4063-9CE1-34B51FA05559}" srcOrd="0" destOrd="0" presId="urn:microsoft.com/office/officeart/2005/8/layout/process4"/>
    <dgm:cxn modelId="{4D271B83-0758-4175-A0E0-6D83C41EB4B4}" type="presOf" srcId="{F766BA0C-D9AE-4CFA-BB90-C30F6037C52C}" destId="{7A79C95B-D0DB-4BAC-B1F7-1377B96494CA}" srcOrd="0" destOrd="0" presId="urn:microsoft.com/office/officeart/2005/8/layout/process4"/>
    <dgm:cxn modelId="{2F8521D7-8DBD-4BB8-8285-1FD27C7CAF59}" srcId="{508BAB87-32AA-43A5-A7BC-2E46111ED965}" destId="{FB44227C-619E-454A-9A84-179BF191DDC2}" srcOrd="0" destOrd="0" parTransId="{66AD6B74-99A9-46DE-A4F8-A90205F70406}" sibTransId="{F74182B2-8502-420B-A879-3457A12F9ABC}"/>
    <dgm:cxn modelId="{44C83823-78C6-4525-80AA-476F431E6D56}" srcId="{508BAB87-32AA-43A5-A7BC-2E46111ED965}" destId="{3714C07A-6495-4C2B-AD14-6F07F27EE47B}" srcOrd="3" destOrd="0" parTransId="{9D061BB5-608C-4D63-99CE-E1AF18AB9A85}" sibTransId="{40D7EC50-517E-47AC-8811-E63E4DFEDAF9}"/>
    <dgm:cxn modelId="{A6C42FAD-446F-4155-B7F0-147DA4DE7E2A}" srcId="{508BAB87-32AA-43A5-A7BC-2E46111ED965}" destId="{16FD6BD4-3396-4A4D-8CB5-5F5A05DDC145}" srcOrd="2" destOrd="0" parTransId="{8BF16166-5CF2-406A-B9D3-2923861706D5}" sibTransId="{DACFBB76-2BD4-48DC-9D4D-94BF82BF693E}"/>
    <dgm:cxn modelId="{C798708F-9ABA-4B50-8211-CCB58678BE11}" srcId="{16FD6BD4-3396-4A4D-8CB5-5F5A05DDC145}" destId="{7E486222-227B-401A-87E4-65AD26692074}" srcOrd="0" destOrd="0" parTransId="{764DD100-041B-4C57-A109-18C68D2679A0}" sibTransId="{57E2B031-2022-470C-BC81-79FE212CEA22}"/>
    <dgm:cxn modelId="{667072B1-CDE4-439E-8B60-E184C1168539}" srcId="{AA5A4217-ECB3-410B-A810-9033BAE46275}" destId="{38290300-59A6-4795-8EB5-BDCCBE988035}" srcOrd="1" destOrd="0" parTransId="{9B9D2E08-5786-4592-B49F-2F05CC7F5D81}" sibTransId="{9756D213-86F2-4614-AB86-42AFD3D27400}"/>
    <dgm:cxn modelId="{D0DD2735-9EDD-4C23-A2C3-E060F951BCFD}" srcId="{AA5A4217-ECB3-410B-A810-9033BAE46275}" destId="{F766BA0C-D9AE-4CFA-BB90-C30F6037C52C}" srcOrd="0" destOrd="0" parTransId="{4C9DAAFC-6410-44CA-9E7F-3422385FDF8D}" sibTransId="{D2CCB0C2-2824-4B5D-B922-DF97BD81C2DC}"/>
    <dgm:cxn modelId="{ADFABEDE-A899-4C53-88A2-075CAC2B6C68}" srcId="{508BAB87-32AA-43A5-A7BC-2E46111ED965}" destId="{AA5A4217-ECB3-410B-A810-9033BAE46275}" srcOrd="1" destOrd="0" parTransId="{AFC75D72-6F7A-4F72-9958-0A13C251D442}" sibTransId="{422120FC-683F-46F4-A417-E345517C821F}"/>
    <dgm:cxn modelId="{FD7EBD43-871B-41FB-B29E-F66C7553FBCA}" type="presOf" srcId="{16FD6BD4-3396-4A4D-8CB5-5F5A05DDC145}" destId="{4EF2FF68-BB42-4345-8D9F-D571BF237E46}" srcOrd="0" destOrd="0" presId="urn:microsoft.com/office/officeart/2005/8/layout/process4"/>
    <dgm:cxn modelId="{A7BCA04B-528C-4F05-9EE7-0BF6D3391B89}" type="presOf" srcId="{AA5A4217-ECB3-410B-A810-9033BAE46275}" destId="{6A0E5145-D6E7-4AF8-82BB-200141AA2F48}" srcOrd="1" destOrd="0" presId="urn:microsoft.com/office/officeart/2005/8/layout/process4"/>
    <dgm:cxn modelId="{18700C0E-8E7B-4111-B60D-75040AB9CA08}" type="presOf" srcId="{3714C07A-6495-4C2B-AD14-6F07F27EE47B}" destId="{69B73D75-E339-4F04-88AD-B377E483D80E}" srcOrd="0" destOrd="0" presId="urn:microsoft.com/office/officeart/2005/8/layout/process4"/>
    <dgm:cxn modelId="{3C35789D-05B5-4A1F-BD9F-3138D6420E73}" type="presOf" srcId="{508BAB87-32AA-43A5-A7BC-2E46111ED965}" destId="{3216D7A0-36FD-4205-A4C9-C06DCD980FA0}" srcOrd="0" destOrd="0" presId="urn:microsoft.com/office/officeart/2005/8/layout/process4"/>
    <dgm:cxn modelId="{CFD10EC6-03D2-4925-B034-8974E1C37695}" type="presOf" srcId="{16FD6BD4-3396-4A4D-8CB5-5F5A05DDC145}" destId="{5C5A04AB-D80B-46B8-9746-6FB959F26BD9}" srcOrd="1" destOrd="0" presId="urn:microsoft.com/office/officeart/2005/8/layout/process4"/>
    <dgm:cxn modelId="{9CCFAAF1-17FB-4537-B3C1-EEEA39561B8A}" type="presOf" srcId="{FB44227C-619E-454A-9A84-179BF191DDC2}" destId="{8AB3D913-24D1-4FC0-81C6-AF23E695D188}" srcOrd="0" destOrd="0" presId="urn:microsoft.com/office/officeart/2005/8/layout/process4"/>
    <dgm:cxn modelId="{34646E04-970C-4E0F-8EB6-9AC02066884C}" type="presParOf" srcId="{3216D7A0-36FD-4205-A4C9-C06DCD980FA0}" destId="{60E34D6A-53FC-4818-BFAB-6B63BD4B49D4}" srcOrd="0" destOrd="0" presId="urn:microsoft.com/office/officeart/2005/8/layout/process4"/>
    <dgm:cxn modelId="{DDCB32BE-5EB0-462D-B2BA-F9F4A6F20054}" type="presParOf" srcId="{60E34D6A-53FC-4818-BFAB-6B63BD4B49D4}" destId="{69B73D75-E339-4F04-88AD-B377E483D80E}" srcOrd="0" destOrd="0" presId="urn:microsoft.com/office/officeart/2005/8/layout/process4"/>
    <dgm:cxn modelId="{BB742D77-663C-4831-9547-3CC0794412A7}" type="presParOf" srcId="{3216D7A0-36FD-4205-A4C9-C06DCD980FA0}" destId="{93349A62-6D0C-42DF-9B92-02D8773624F4}" srcOrd="1" destOrd="0" presId="urn:microsoft.com/office/officeart/2005/8/layout/process4"/>
    <dgm:cxn modelId="{93D442D8-FB1B-401D-81F5-FF69F6AC1E0A}" type="presParOf" srcId="{3216D7A0-36FD-4205-A4C9-C06DCD980FA0}" destId="{A5B546BA-E4C7-41AB-BDD1-026AAE7718E5}" srcOrd="2" destOrd="0" presId="urn:microsoft.com/office/officeart/2005/8/layout/process4"/>
    <dgm:cxn modelId="{7567E050-95A6-4271-9773-AB80DC75F884}" type="presParOf" srcId="{A5B546BA-E4C7-41AB-BDD1-026AAE7718E5}" destId="{4EF2FF68-BB42-4345-8D9F-D571BF237E46}" srcOrd="0" destOrd="0" presId="urn:microsoft.com/office/officeart/2005/8/layout/process4"/>
    <dgm:cxn modelId="{87C623FC-DCAE-4E4D-BF7B-32832B8717C3}" type="presParOf" srcId="{A5B546BA-E4C7-41AB-BDD1-026AAE7718E5}" destId="{5C5A04AB-D80B-46B8-9746-6FB959F26BD9}" srcOrd="1" destOrd="0" presId="urn:microsoft.com/office/officeart/2005/8/layout/process4"/>
    <dgm:cxn modelId="{C3F8C5B3-82CD-41E2-9AB0-DDFF83A9AE7C}" type="presParOf" srcId="{A5B546BA-E4C7-41AB-BDD1-026AAE7718E5}" destId="{3AE1F816-5FC3-4098-99DE-9E8906CC0A8B}" srcOrd="2" destOrd="0" presId="urn:microsoft.com/office/officeart/2005/8/layout/process4"/>
    <dgm:cxn modelId="{5A8F980F-0C78-4654-9C62-DE021D406DBA}" type="presParOf" srcId="{3AE1F816-5FC3-4098-99DE-9E8906CC0A8B}" destId="{BCEB3707-EDEF-4063-9CE1-34B51FA05559}" srcOrd="0" destOrd="0" presId="urn:microsoft.com/office/officeart/2005/8/layout/process4"/>
    <dgm:cxn modelId="{E650012F-CDB5-445F-B5E8-83D328E1C8CD}" type="presParOf" srcId="{3216D7A0-36FD-4205-A4C9-C06DCD980FA0}" destId="{A09B2F47-ED47-4099-AC83-C918D520689E}" srcOrd="3" destOrd="0" presId="urn:microsoft.com/office/officeart/2005/8/layout/process4"/>
    <dgm:cxn modelId="{1FD8A9DA-C494-4CF4-BC66-27CA1345007B}" type="presParOf" srcId="{3216D7A0-36FD-4205-A4C9-C06DCD980FA0}" destId="{89C9327F-BD21-4612-A360-D270A2A582F3}" srcOrd="4" destOrd="0" presId="urn:microsoft.com/office/officeart/2005/8/layout/process4"/>
    <dgm:cxn modelId="{55DACA1D-752C-477D-B97C-813151C832C7}" type="presParOf" srcId="{89C9327F-BD21-4612-A360-D270A2A582F3}" destId="{185714FE-E5D2-4F64-AACE-93C455174A74}" srcOrd="0" destOrd="0" presId="urn:microsoft.com/office/officeart/2005/8/layout/process4"/>
    <dgm:cxn modelId="{74CC6F88-CD45-4D1F-B689-4B74D72276E5}" type="presParOf" srcId="{89C9327F-BD21-4612-A360-D270A2A582F3}" destId="{6A0E5145-D6E7-4AF8-82BB-200141AA2F48}" srcOrd="1" destOrd="0" presId="urn:microsoft.com/office/officeart/2005/8/layout/process4"/>
    <dgm:cxn modelId="{B9BC3E5C-29FD-49E6-8FCA-4D9E6F5FB532}" type="presParOf" srcId="{89C9327F-BD21-4612-A360-D270A2A582F3}" destId="{379EED51-502C-4749-9D93-2D6B370CF2F5}" srcOrd="2" destOrd="0" presId="urn:microsoft.com/office/officeart/2005/8/layout/process4"/>
    <dgm:cxn modelId="{0630C869-2880-47C9-BE0E-2445EFD9162F}" type="presParOf" srcId="{379EED51-502C-4749-9D93-2D6B370CF2F5}" destId="{7A79C95B-D0DB-4BAC-B1F7-1377B96494CA}" srcOrd="0" destOrd="0" presId="urn:microsoft.com/office/officeart/2005/8/layout/process4"/>
    <dgm:cxn modelId="{6096D08B-0C15-4B50-8487-D47BB2E7C610}" type="presParOf" srcId="{379EED51-502C-4749-9D93-2D6B370CF2F5}" destId="{9443C24F-1DF3-4B74-B36F-940FABC080DE}" srcOrd="1" destOrd="0" presId="urn:microsoft.com/office/officeart/2005/8/layout/process4"/>
    <dgm:cxn modelId="{000E4BA9-A228-42D8-A3EC-7ADB2337864A}" type="presParOf" srcId="{3216D7A0-36FD-4205-A4C9-C06DCD980FA0}" destId="{E9BF13C5-0390-4181-8C93-6A2BBB06BAA5}" srcOrd="5" destOrd="0" presId="urn:microsoft.com/office/officeart/2005/8/layout/process4"/>
    <dgm:cxn modelId="{33236DDA-F102-488A-BCA8-3E96A3FD0E76}" type="presParOf" srcId="{3216D7A0-36FD-4205-A4C9-C06DCD980FA0}" destId="{A241A4AF-CE1C-469B-8E96-A17C00F53E8F}" srcOrd="6" destOrd="0" presId="urn:microsoft.com/office/officeart/2005/8/layout/process4"/>
    <dgm:cxn modelId="{80D87DB1-9795-4E06-B3A4-149BF05737CB}" type="presParOf" srcId="{A241A4AF-CE1C-469B-8E96-A17C00F53E8F}" destId="{8AB3D913-24D1-4FC0-81C6-AF23E695D18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08BAB87-32AA-43A5-A7BC-2E46111ED965}"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pl-PL"/>
        </a:p>
      </dgm:t>
    </dgm:pt>
    <dgm:pt modelId="{AA5A4217-ECB3-410B-A810-9033BAE46275}">
      <dgm:prSet phldrT="[Tekst]"/>
      <dgm:spPr/>
      <dgm:t>
        <a:bodyPr/>
        <a:lstStyle/>
        <a:p>
          <a:r>
            <a:rPr lang="pl-PL" dirty="0" smtClean="0"/>
            <a:t>Działania infrastrukturalne z EFRR</a:t>
          </a:r>
          <a:endParaRPr lang="pl-PL" dirty="0"/>
        </a:p>
      </dgm:t>
    </dgm:pt>
    <dgm:pt modelId="{AFC75D72-6F7A-4F72-9958-0A13C251D442}" type="parTrans" cxnId="{ADFABEDE-A899-4C53-88A2-075CAC2B6C68}">
      <dgm:prSet/>
      <dgm:spPr/>
      <dgm:t>
        <a:bodyPr/>
        <a:lstStyle/>
        <a:p>
          <a:endParaRPr lang="pl-PL"/>
        </a:p>
      </dgm:t>
    </dgm:pt>
    <dgm:pt modelId="{422120FC-683F-46F4-A417-E345517C821F}" type="sibTrans" cxnId="{ADFABEDE-A899-4C53-88A2-075CAC2B6C68}">
      <dgm:prSet/>
      <dgm:spPr/>
      <dgm:t>
        <a:bodyPr/>
        <a:lstStyle/>
        <a:p>
          <a:endParaRPr lang="pl-PL"/>
        </a:p>
      </dgm:t>
    </dgm:pt>
    <dgm:pt modelId="{38290300-59A6-4795-8EB5-BDCCBE988035}">
      <dgm:prSet phldrT="[Tekst]"/>
      <dgm:spPr/>
      <dgm:t>
        <a:bodyPr/>
        <a:lstStyle/>
        <a:p>
          <a:r>
            <a:rPr lang="pl-PL" dirty="0" smtClean="0"/>
            <a:t>Projekt „twardy”</a:t>
          </a:r>
          <a:endParaRPr lang="pl-PL" dirty="0"/>
        </a:p>
      </dgm:t>
    </dgm:pt>
    <dgm:pt modelId="{9B9D2E08-5786-4592-B49F-2F05CC7F5D81}" type="parTrans" cxnId="{667072B1-CDE4-439E-8B60-E184C1168539}">
      <dgm:prSet/>
      <dgm:spPr/>
      <dgm:t>
        <a:bodyPr/>
        <a:lstStyle/>
        <a:p>
          <a:endParaRPr lang="pl-PL"/>
        </a:p>
      </dgm:t>
    </dgm:pt>
    <dgm:pt modelId="{9756D213-86F2-4614-AB86-42AFD3D27400}" type="sibTrans" cxnId="{667072B1-CDE4-439E-8B60-E184C1168539}">
      <dgm:prSet/>
      <dgm:spPr/>
      <dgm:t>
        <a:bodyPr/>
        <a:lstStyle/>
        <a:p>
          <a:endParaRPr lang="pl-PL"/>
        </a:p>
      </dgm:t>
    </dgm:pt>
    <dgm:pt modelId="{16FD6BD4-3396-4A4D-8CB5-5F5A05DDC145}">
      <dgm:prSet phldrT="[Tekst]"/>
      <dgm:spPr/>
      <dgm:t>
        <a:bodyPr/>
        <a:lstStyle/>
        <a:p>
          <a:r>
            <a:rPr lang="pl-PL" dirty="0" smtClean="0"/>
            <a:t>Działania „miękkie” z EFS</a:t>
          </a:r>
          <a:endParaRPr lang="pl-PL" dirty="0"/>
        </a:p>
      </dgm:t>
    </dgm:pt>
    <dgm:pt modelId="{8BF16166-5CF2-406A-B9D3-2923861706D5}" type="parTrans" cxnId="{A6C42FAD-446F-4155-B7F0-147DA4DE7E2A}">
      <dgm:prSet/>
      <dgm:spPr/>
      <dgm:t>
        <a:bodyPr/>
        <a:lstStyle/>
        <a:p>
          <a:endParaRPr lang="pl-PL"/>
        </a:p>
      </dgm:t>
    </dgm:pt>
    <dgm:pt modelId="{DACFBB76-2BD4-48DC-9D4D-94BF82BF693E}" type="sibTrans" cxnId="{A6C42FAD-446F-4155-B7F0-147DA4DE7E2A}">
      <dgm:prSet/>
      <dgm:spPr/>
      <dgm:t>
        <a:bodyPr/>
        <a:lstStyle/>
        <a:p>
          <a:endParaRPr lang="pl-PL"/>
        </a:p>
      </dgm:t>
    </dgm:pt>
    <dgm:pt modelId="{7E486222-227B-401A-87E4-65AD26692074}">
      <dgm:prSet phldrT="[Tekst]"/>
      <dgm:spPr/>
      <dgm:t>
        <a:bodyPr/>
        <a:lstStyle/>
        <a:p>
          <a:r>
            <a:rPr lang="pl-PL" dirty="0" smtClean="0"/>
            <a:t>Projekt </a:t>
          </a:r>
          <a:endParaRPr lang="pl-PL" dirty="0"/>
        </a:p>
      </dgm:t>
    </dgm:pt>
    <dgm:pt modelId="{764DD100-041B-4C57-A109-18C68D2679A0}" type="parTrans" cxnId="{C798708F-9ABA-4B50-8211-CCB58678BE11}">
      <dgm:prSet/>
      <dgm:spPr/>
      <dgm:t>
        <a:bodyPr/>
        <a:lstStyle/>
        <a:p>
          <a:endParaRPr lang="pl-PL"/>
        </a:p>
      </dgm:t>
    </dgm:pt>
    <dgm:pt modelId="{57E2B031-2022-470C-BC81-79FE212CEA22}" type="sibTrans" cxnId="{C798708F-9ABA-4B50-8211-CCB58678BE11}">
      <dgm:prSet/>
      <dgm:spPr/>
      <dgm:t>
        <a:bodyPr/>
        <a:lstStyle/>
        <a:p>
          <a:endParaRPr lang="pl-PL"/>
        </a:p>
      </dgm:t>
    </dgm:pt>
    <dgm:pt modelId="{3714C07A-6495-4C2B-AD14-6F07F27EE47B}">
      <dgm:prSet phldrT="[Tekst]"/>
      <dgm:spPr/>
      <dgm:t>
        <a:bodyPr/>
        <a:lstStyle/>
        <a:p>
          <a:r>
            <a:rPr lang="pl-PL" dirty="0" smtClean="0"/>
            <a:t>Zakładany efekt działań rewitalizacyjnych</a:t>
          </a:r>
          <a:endParaRPr lang="pl-PL" dirty="0"/>
        </a:p>
      </dgm:t>
    </dgm:pt>
    <dgm:pt modelId="{9D061BB5-608C-4D63-99CE-E1AF18AB9A85}" type="parTrans" cxnId="{44C83823-78C6-4525-80AA-476F431E6D56}">
      <dgm:prSet/>
      <dgm:spPr/>
      <dgm:t>
        <a:bodyPr/>
        <a:lstStyle/>
        <a:p>
          <a:endParaRPr lang="pl-PL"/>
        </a:p>
      </dgm:t>
    </dgm:pt>
    <dgm:pt modelId="{40D7EC50-517E-47AC-8811-E63E4DFEDAF9}" type="sibTrans" cxnId="{44C83823-78C6-4525-80AA-476F431E6D56}">
      <dgm:prSet/>
      <dgm:spPr/>
      <dgm:t>
        <a:bodyPr/>
        <a:lstStyle/>
        <a:p>
          <a:endParaRPr lang="pl-PL"/>
        </a:p>
      </dgm:t>
    </dgm:pt>
    <dgm:pt modelId="{FB44227C-619E-454A-9A84-179BF191DDC2}">
      <dgm:prSet/>
      <dgm:spPr/>
      <dgm:t>
        <a:bodyPr/>
        <a:lstStyle/>
        <a:p>
          <a:r>
            <a:rPr lang="pl-PL" dirty="0" smtClean="0"/>
            <a:t>Przykładowy schemat działań rewitalizacyjnych nr 2</a:t>
          </a:r>
          <a:endParaRPr lang="pl-PL" dirty="0"/>
        </a:p>
      </dgm:t>
    </dgm:pt>
    <dgm:pt modelId="{66AD6B74-99A9-46DE-A4F8-A90205F70406}" type="parTrans" cxnId="{2F8521D7-8DBD-4BB8-8285-1FD27C7CAF59}">
      <dgm:prSet/>
      <dgm:spPr/>
      <dgm:t>
        <a:bodyPr/>
        <a:lstStyle/>
        <a:p>
          <a:endParaRPr lang="pl-PL"/>
        </a:p>
      </dgm:t>
    </dgm:pt>
    <dgm:pt modelId="{F74182B2-8502-420B-A879-3457A12F9ABC}" type="sibTrans" cxnId="{2F8521D7-8DBD-4BB8-8285-1FD27C7CAF59}">
      <dgm:prSet/>
      <dgm:spPr/>
      <dgm:t>
        <a:bodyPr/>
        <a:lstStyle/>
        <a:p>
          <a:endParaRPr lang="pl-PL"/>
        </a:p>
      </dgm:t>
    </dgm:pt>
    <dgm:pt modelId="{3216D7A0-36FD-4205-A4C9-C06DCD980FA0}" type="pres">
      <dgm:prSet presAssocID="{508BAB87-32AA-43A5-A7BC-2E46111ED965}" presName="Name0" presStyleCnt="0">
        <dgm:presLayoutVars>
          <dgm:dir/>
          <dgm:animLvl val="lvl"/>
          <dgm:resizeHandles val="exact"/>
        </dgm:presLayoutVars>
      </dgm:prSet>
      <dgm:spPr/>
      <dgm:t>
        <a:bodyPr/>
        <a:lstStyle/>
        <a:p>
          <a:endParaRPr lang="pl-PL"/>
        </a:p>
      </dgm:t>
    </dgm:pt>
    <dgm:pt modelId="{60E34D6A-53FC-4818-BFAB-6B63BD4B49D4}" type="pres">
      <dgm:prSet presAssocID="{3714C07A-6495-4C2B-AD14-6F07F27EE47B}" presName="boxAndChildren" presStyleCnt="0"/>
      <dgm:spPr/>
    </dgm:pt>
    <dgm:pt modelId="{69B73D75-E339-4F04-88AD-B377E483D80E}" type="pres">
      <dgm:prSet presAssocID="{3714C07A-6495-4C2B-AD14-6F07F27EE47B}" presName="parentTextBox" presStyleLbl="node1" presStyleIdx="0" presStyleCnt="4" custLinFactNeighborY="-2409"/>
      <dgm:spPr/>
      <dgm:t>
        <a:bodyPr/>
        <a:lstStyle/>
        <a:p>
          <a:endParaRPr lang="pl-PL"/>
        </a:p>
      </dgm:t>
    </dgm:pt>
    <dgm:pt modelId="{93349A62-6D0C-42DF-9B92-02D8773624F4}" type="pres">
      <dgm:prSet presAssocID="{DACFBB76-2BD4-48DC-9D4D-94BF82BF693E}" presName="sp" presStyleCnt="0"/>
      <dgm:spPr/>
    </dgm:pt>
    <dgm:pt modelId="{A5B546BA-E4C7-41AB-BDD1-026AAE7718E5}" type="pres">
      <dgm:prSet presAssocID="{16FD6BD4-3396-4A4D-8CB5-5F5A05DDC145}" presName="arrowAndChildren" presStyleCnt="0"/>
      <dgm:spPr/>
    </dgm:pt>
    <dgm:pt modelId="{4EF2FF68-BB42-4345-8D9F-D571BF237E46}" type="pres">
      <dgm:prSet presAssocID="{16FD6BD4-3396-4A4D-8CB5-5F5A05DDC145}" presName="parentTextArrow" presStyleLbl="node1" presStyleIdx="0" presStyleCnt="4"/>
      <dgm:spPr/>
      <dgm:t>
        <a:bodyPr/>
        <a:lstStyle/>
        <a:p>
          <a:endParaRPr lang="pl-PL"/>
        </a:p>
      </dgm:t>
    </dgm:pt>
    <dgm:pt modelId="{5C5A04AB-D80B-46B8-9746-6FB959F26BD9}" type="pres">
      <dgm:prSet presAssocID="{16FD6BD4-3396-4A4D-8CB5-5F5A05DDC145}" presName="arrow" presStyleLbl="node1" presStyleIdx="1" presStyleCnt="4" custLinFactNeighborX="136" custLinFactNeighborY="1800"/>
      <dgm:spPr/>
      <dgm:t>
        <a:bodyPr/>
        <a:lstStyle/>
        <a:p>
          <a:endParaRPr lang="pl-PL"/>
        </a:p>
      </dgm:t>
    </dgm:pt>
    <dgm:pt modelId="{3AE1F816-5FC3-4098-99DE-9E8906CC0A8B}" type="pres">
      <dgm:prSet presAssocID="{16FD6BD4-3396-4A4D-8CB5-5F5A05DDC145}" presName="descendantArrow" presStyleCnt="0"/>
      <dgm:spPr/>
    </dgm:pt>
    <dgm:pt modelId="{BCEB3707-EDEF-4063-9CE1-34B51FA05559}" type="pres">
      <dgm:prSet presAssocID="{7E486222-227B-401A-87E4-65AD26692074}" presName="childTextArrow" presStyleLbl="fgAccFollowNode1" presStyleIdx="0" presStyleCnt="2">
        <dgm:presLayoutVars>
          <dgm:bulletEnabled val="1"/>
        </dgm:presLayoutVars>
      </dgm:prSet>
      <dgm:spPr/>
      <dgm:t>
        <a:bodyPr/>
        <a:lstStyle/>
        <a:p>
          <a:endParaRPr lang="pl-PL"/>
        </a:p>
      </dgm:t>
    </dgm:pt>
    <dgm:pt modelId="{A09B2F47-ED47-4099-AC83-C918D520689E}" type="pres">
      <dgm:prSet presAssocID="{422120FC-683F-46F4-A417-E345517C821F}" presName="sp" presStyleCnt="0"/>
      <dgm:spPr/>
    </dgm:pt>
    <dgm:pt modelId="{89C9327F-BD21-4612-A360-D270A2A582F3}" type="pres">
      <dgm:prSet presAssocID="{AA5A4217-ECB3-410B-A810-9033BAE46275}" presName="arrowAndChildren" presStyleCnt="0"/>
      <dgm:spPr/>
    </dgm:pt>
    <dgm:pt modelId="{185714FE-E5D2-4F64-AACE-93C455174A74}" type="pres">
      <dgm:prSet presAssocID="{AA5A4217-ECB3-410B-A810-9033BAE46275}" presName="parentTextArrow" presStyleLbl="node1" presStyleIdx="1" presStyleCnt="4"/>
      <dgm:spPr/>
      <dgm:t>
        <a:bodyPr/>
        <a:lstStyle/>
        <a:p>
          <a:endParaRPr lang="pl-PL"/>
        </a:p>
      </dgm:t>
    </dgm:pt>
    <dgm:pt modelId="{6A0E5145-D6E7-4AF8-82BB-200141AA2F48}" type="pres">
      <dgm:prSet presAssocID="{AA5A4217-ECB3-410B-A810-9033BAE46275}" presName="arrow" presStyleLbl="node1" presStyleIdx="2" presStyleCnt="4" custLinFactNeighborY="-1864"/>
      <dgm:spPr/>
      <dgm:t>
        <a:bodyPr/>
        <a:lstStyle/>
        <a:p>
          <a:endParaRPr lang="pl-PL"/>
        </a:p>
      </dgm:t>
    </dgm:pt>
    <dgm:pt modelId="{379EED51-502C-4749-9D93-2D6B370CF2F5}" type="pres">
      <dgm:prSet presAssocID="{AA5A4217-ECB3-410B-A810-9033BAE46275}" presName="descendantArrow" presStyleCnt="0"/>
      <dgm:spPr/>
    </dgm:pt>
    <dgm:pt modelId="{9443C24F-1DF3-4B74-B36F-940FABC080DE}" type="pres">
      <dgm:prSet presAssocID="{38290300-59A6-4795-8EB5-BDCCBE988035}" presName="childTextArrow" presStyleLbl="fgAccFollowNode1" presStyleIdx="1" presStyleCnt="2">
        <dgm:presLayoutVars>
          <dgm:bulletEnabled val="1"/>
        </dgm:presLayoutVars>
      </dgm:prSet>
      <dgm:spPr/>
      <dgm:t>
        <a:bodyPr/>
        <a:lstStyle/>
        <a:p>
          <a:endParaRPr lang="pl-PL"/>
        </a:p>
      </dgm:t>
    </dgm:pt>
    <dgm:pt modelId="{E9BF13C5-0390-4181-8C93-6A2BBB06BAA5}" type="pres">
      <dgm:prSet presAssocID="{F74182B2-8502-420B-A879-3457A12F9ABC}" presName="sp" presStyleCnt="0"/>
      <dgm:spPr/>
    </dgm:pt>
    <dgm:pt modelId="{A241A4AF-CE1C-469B-8E96-A17C00F53E8F}" type="pres">
      <dgm:prSet presAssocID="{FB44227C-619E-454A-9A84-179BF191DDC2}" presName="arrowAndChildren" presStyleCnt="0"/>
      <dgm:spPr/>
    </dgm:pt>
    <dgm:pt modelId="{8AB3D913-24D1-4FC0-81C6-AF23E695D188}" type="pres">
      <dgm:prSet presAssocID="{FB44227C-619E-454A-9A84-179BF191DDC2}" presName="parentTextArrow" presStyleLbl="node1" presStyleIdx="3" presStyleCnt="4" custLinFactNeighborX="610"/>
      <dgm:spPr/>
      <dgm:t>
        <a:bodyPr/>
        <a:lstStyle/>
        <a:p>
          <a:endParaRPr lang="pl-PL"/>
        </a:p>
      </dgm:t>
    </dgm:pt>
  </dgm:ptLst>
  <dgm:cxnLst>
    <dgm:cxn modelId="{9F7DBC74-FFF0-48F4-A452-3CDA7DE0FC9D}" type="presOf" srcId="{AA5A4217-ECB3-410B-A810-9033BAE46275}" destId="{6A0E5145-D6E7-4AF8-82BB-200141AA2F48}" srcOrd="1" destOrd="0" presId="urn:microsoft.com/office/officeart/2005/8/layout/process4"/>
    <dgm:cxn modelId="{2F8521D7-8DBD-4BB8-8285-1FD27C7CAF59}" srcId="{508BAB87-32AA-43A5-A7BC-2E46111ED965}" destId="{FB44227C-619E-454A-9A84-179BF191DDC2}" srcOrd="0" destOrd="0" parTransId="{66AD6B74-99A9-46DE-A4F8-A90205F70406}" sibTransId="{F74182B2-8502-420B-A879-3457A12F9ABC}"/>
    <dgm:cxn modelId="{44C83823-78C6-4525-80AA-476F431E6D56}" srcId="{508BAB87-32AA-43A5-A7BC-2E46111ED965}" destId="{3714C07A-6495-4C2B-AD14-6F07F27EE47B}" srcOrd="3" destOrd="0" parTransId="{9D061BB5-608C-4D63-99CE-E1AF18AB9A85}" sibTransId="{40D7EC50-517E-47AC-8811-E63E4DFEDAF9}"/>
    <dgm:cxn modelId="{A6C42FAD-446F-4155-B7F0-147DA4DE7E2A}" srcId="{508BAB87-32AA-43A5-A7BC-2E46111ED965}" destId="{16FD6BD4-3396-4A4D-8CB5-5F5A05DDC145}" srcOrd="2" destOrd="0" parTransId="{8BF16166-5CF2-406A-B9D3-2923861706D5}" sibTransId="{DACFBB76-2BD4-48DC-9D4D-94BF82BF693E}"/>
    <dgm:cxn modelId="{C798708F-9ABA-4B50-8211-CCB58678BE11}" srcId="{16FD6BD4-3396-4A4D-8CB5-5F5A05DDC145}" destId="{7E486222-227B-401A-87E4-65AD26692074}" srcOrd="0" destOrd="0" parTransId="{764DD100-041B-4C57-A109-18C68D2679A0}" sibTransId="{57E2B031-2022-470C-BC81-79FE212CEA22}"/>
    <dgm:cxn modelId="{667072B1-CDE4-439E-8B60-E184C1168539}" srcId="{AA5A4217-ECB3-410B-A810-9033BAE46275}" destId="{38290300-59A6-4795-8EB5-BDCCBE988035}" srcOrd="0" destOrd="0" parTransId="{9B9D2E08-5786-4592-B49F-2F05CC7F5D81}" sibTransId="{9756D213-86F2-4614-AB86-42AFD3D27400}"/>
    <dgm:cxn modelId="{C87C7F27-E02F-42CB-AAE0-5F722A9216C9}" type="presOf" srcId="{FB44227C-619E-454A-9A84-179BF191DDC2}" destId="{8AB3D913-24D1-4FC0-81C6-AF23E695D188}" srcOrd="0" destOrd="0" presId="urn:microsoft.com/office/officeart/2005/8/layout/process4"/>
    <dgm:cxn modelId="{D3C178B6-3D4A-459F-983E-E1B464E4048F}" type="presOf" srcId="{3714C07A-6495-4C2B-AD14-6F07F27EE47B}" destId="{69B73D75-E339-4F04-88AD-B377E483D80E}" srcOrd="0" destOrd="0" presId="urn:microsoft.com/office/officeart/2005/8/layout/process4"/>
    <dgm:cxn modelId="{ADFABEDE-A899-4C53-88A2-075CAC2B6C68}" srcId="{508BAB87-32AA-43A5-A7BC-2E46111ED965}" destId="{AA5A4217-ECB3-410B-A810-9033BAE46275}" srcOrd="1" destOrd="0" parTransId="{AFC75D72-6F7A-4F72-9958-0A13C251D442}" sibTransId="{422120FC-683F-46F4-A417-E345517C821F}"/>
    <dgm:cxn modelId="{D8FDBC7D-6D5D-47F0-9A5D-AAD43F6EC844}" type="presOf" srcId="{AA5A4217-ECB3-410B-A810-9033BAE46275}" destId="{185714FE-E5D2-4F64-AACE-93C455174A74}" srcOrd="0" destOrd="0" presId="urn:microsoft.com/office/officeart/2005/8/layout/process4"/>
    <dgm:cxn modelId="{0591EC2D-6217-40E1-B8DE-8E9F87EEFC4B}" type="presOf" srcId="{508BAB87-32AA-43A5-A7BC-2E46111ED965}" destId="{3216D7A0-36FD-4205-A4C9-C06DCD980FA0}" srcOrd="0" destOrd="0" presId="urn:microsoft.com/office/officeart/2005/8/layout/process4"/>
    <dgm:cxn modelId="{4E1DFB08-E946-4329-9876-DC870A94F9FA}" type="presOf" srcId="{38290300-59A6-4795-8EB5-BDCCBE988035}" destId="{9443C24F-1DF3-4B74-B36F-940FABC080DE}" srcOrd="0" destOrd="0" presId="urn:microsoft.com/office/officeart/2005/8/layout/process4"/>
    <dgm:cxn modelId="{46AFC7CA-AEE0-4EFF-A23D-118595E8FDCB}" type="presOf" srcId="{16FD6BD4-3396-4A4D-8CB5-5F5A05DDC145}" destId="{5C5A04AB-D80B-46B8-9746-6FB959F26BD9}" srcOrd="1" destOrd="0" presId="urn:microsoft.com/office/officeart/2005/8/layout/process4"/>
    <dgm:cxn modelId="{996515D2-FC32-4095-BA32-1647B1A63C75}" type="presOf" srcId="{16FD6BD4-3396-4A4D-8CB5-5F5A05DDC145}" destId="{4EF2FF68-BB42-4345-8D9F-D571BF237E46}" srcOrd="0" destOrd="0" presId="urn:microsoft.com/office/officeart/2005/8/layout/process4"/>
    <dgm:cxn modelId="{139D76E5-5887-47E5-9007-1E2D25627011}" type="presOf" srcId="{7E486222-227B-401A-87E4-65AD26692074}" destId="{BCEB3707-EDEF-4063-9CE1-34B51FA05559}" srcOrd="0" destOrd="0" presId="urn:microsoft.com/office/officeart/2005/8/layout/process4"/>
    <dgm:cxn modelId="{F842C43F-CD11-4460-B96D-46337C5E11E3}" type="presParOf" srcId="{3216D7A0-36FD-4205-A4C9-C06DCD980FA0}" destId="{60E34D6A-53FC-4818-BFAB-6B63BD4B49D4}" srcOrd="0" destOrd="0" presId="urn:microsoft.com/office/officeart/2005/8/layout/process4"/>
    <dgm:cxn modelId="{E724D2A2-0F39-4686-ADE4-DAC1DDA0E5E8}" type="presParOf" srcId="{60E34D6A-53FC-4818-BFAB-6B63BD4B49D4}" destId="{69B73D75-E339-4F04-88AD-B377E483D80E}" srcOrd="0" destOrd="0" presId="urn:microsoft.com/office/officeart/2005/8/layout/process4"/>
    <dgm:cxn modelId="{1D21C06C-564E-40A8-8AFD-FE68B541109C}" type="presParOf" srcId="{3216D7A0-36FD-4205-A4C9-C06DCD980FA0}" destId="{93349A62-6D0C-42DF-9B92-02D8773624F4}" srcOrd="1" destOrd="0" presId="urn:microsoft.com/office/officeart/2005/8/layout/process4"/>
    <dgm:cxn modelId="{A4BEF8F8-684C-451C-8B42-AC438A88A771}" type="presParOf" srcId="{3216D7A0-36FD-4205-A4C9-C06DCD980FA0}" destId="{A5B546BA-E4C7-41AB-BDD1-026AAE7718E5}" srcOrd="2" destOrd="0" presId="urn:microsoft.com/office/officeart/2005/8/layout/process4"/>
    <dgm:cxn modelId="{13E6EBEC-BD31-4D3D-A1AA-2C402FC5E19B}" type="presParOf" srcId="{A5B546BA-E4C7-41AB-BDD1-026AAE7718E5}" destId="{4EF2FF68-BB42-4345-8D9F-D571BF237E46}" srcOrd="0" destOrd="0" presId="urn:microsoft.com/office/officeart/2005/8/layout/process4"/>
    <dgm:cxn modelId="{99CD5F8D-8F21-426E-B4F1-916FD95D4E28}" type="presParOf" srcId="{A5B546BA-E4C7-41AB-BDD1-026AAE7718E5}" destId="{5C5A04AB-D80B-46B8-9746-6FB959F26BD9}" srcOrd="1" destOrd="0" presId="urn:microsoft.com/office/officeart/2005/8/layout/process4"/>
    <dgm:cxn modelId="{923C3DD9-61F5-485F-A0D0-2187805846B1}" type="presParOf" srcId="{A5B546BA-E4C7-41AB-BDD1-026AAE7718E5}" destId="{3AE1F816-5FC3-4098-99DE-9E8906CC0A8B}" srcOrd="2" destOrd="0" presId="urn:microsoft.com/office/officeart/2005/8/layout/process4"/>
    <dgm:cxn modelId="{67E1DA54-89F1-45D5-9E9C-8E21F7FCDA6C}" type="presParOf" srcId="{3AE1F816-5FC3-4098-99DE-9E8906CC0A8B}" destId="{BCEB3707-EDEF-4063-9CE1-34B51FA05559}" srcOrd="0" destOrd="0" presId="urn:microsoft.com/office/officeart/2005/8/layout/process4"/>
    <dgm:cxn modelId="{880747E8-D722-4429-9AFC-F5131254E942}" type="presParOf" srcId="{3216D7A0-36FD-4205-A4C9-C06DCD980FA0}" destId="{A09B2F47-ED47-4099-AC83-C918D520689E}" srcOrd="3" destOrd="0" presId="urn:microsoft.com/office/officeart/2005/8/layout/process4"/>
    <dgm:cxn modelId="{B3F51F6F-29A3-45F4-BEFC-A4005DE08E0B}" type="presParOf" srcId="{3216D7A0-36FD-4205-A4C9-C06DCD980FA0}" destId="{89C9327F-BD21-4612-A360-D270A2A582F3}" srcOrd="4" destOrd="0" presId="urn:microsoft.com/office/officeart/2005/8/layout/process4"/>
    <dgm:cxn modelId="{95E17D9A-D3F8-4EB4-BAE2-58E833DE882A}" type="presParOf" srcId="{89C9327F-BD21-4612-A360-D270A2A582F3}" destId="{185714FE-E5D2-4F64-AACE-93C455174A74}" srcOrd="0" destOrd="0" presId="urn:microsoft.com/office/officeart/2005/8/layout/process4"/>
    <dgm:cxn modelId="{9DC00519-240C-4962-94A5-C6E73B6B48AA}" type="presParOf" srcId="{89C9327F-BD21-4612-A360-D270A2A582F3}" destId="{6A0E5145-D6E7-4AF8-82BB-200141AA2F48}" srcOrd="1" destOrd="0" presId="urn:microsoft.com/office/officeart/2005/8/layout/process4"/>
    <dgm:cxn modelId="{90E47742-0268-4EE6-89D4-2C610D9D2F76}" type="presParOf" srcId="{89C9327F-BD21-4612-A360-D270A2A582F3}" destId="{379EED51-502C-4749-9D93-2D6B370CF2F5}" srcOrd="2" destOrd="0" presId="urn:microsoft.com/office/officeart/2005/8/layout/process4"/>
    <dgm:cxn modelId="{CE49F262-2356-4F16-9C32-2C2F776ECEF5}" type="presParOf" srcId="{379EED51-502C-4749-9D93-2D6B370CF2F5}" destId="{9443C24F-1DF3-4B74-B36F-940FABC080DE}" srcOrd="0" destOrd="0" presId="urn:microsoft.com/office/officeart/2005/8/layout/process4"/>
    <dgm:cxn modelId="{5C69E65B-26D1-4799-9BCF-AB6EEFD65BCA}" type="presParOf" srcId="{3216D7A0-36FD-4205-A4C9-C06DCD980FA0}" destId="{E9BF13C5-0390-4181-8C93-6A2BBB06BAA5}" srcOrd="5" destOrd="0" presId="urn:microsoft.com/office/officeart/2005/8/layout/process4"/>
    <dgm:cxn modelId="{E720C97F-B37A-48A0-AF3E-4AFDA6522AF1}" type="presParOf" srcId="{3216D7A0-36FD-4205-A4C9-C06DCD980FA0}" destId="{A241A4AF-CE1C-469B-8E96-A17C00F53E8F}" srcOrd="6" destOrd="0" presId="urn:microsoft.com/office/officeart/2005/8/layout/process4"/>
    <dgm:cxn modelId="{D6295982-D590-46E4-9704-323B1E3107AD}" type="presParOf" srcId="{A241A4AF-CE1C-469B-8E96-A17C00F53E8F}" destId="{8AB3D913-24D1-4FC0-81C6-AF23E695D188}" srcOrd="0" destOrd="0" presId="urn:microsoft.com/office/officeart/2005/8/layout/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DA0D934-D400-49A3-8FD1-54179F90E366}"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pl-PL"/>
        </a:p>
      </dgm:t>
    </dgm:pt>
    <dgm:pt modelId="{E5665474-9715-40F8-A376-65AE3E536DE8}">
      <dgm:prSet phldrT="[Tekst]" custT="1"/>
      <dgm:spPr>
        <a:solidFill>
          <a:srgbClr val="FF0000"/>
        </a:solidFill>
      </dgm:spPr>
      <dgm:t>
        <a:bodyPr/>
        <a:lstStyle/>
        <a:p>
          <a:r>
            <a:rPr lang="pl-PL" sz="1900" b="0" baseline="0" dirty="0" smtClean="0">
              <a:latin typeface="Calibri" pitchFamily="34" charset="0"/>
            </a:rPr>
            <a:t>- Wysokie bezrobocie.</a:t>
          </a:r>
          <a:endParaRPr lang="pl-PL" sz="1900" b="0" baseline="0" dirty="0">
            <a:latin typeface="Calibri" pitchFamily="34" charset="0"/>
          </a:endParaRPr>
        </a:p>
      </dgm:t>
    </dgm:pt>
    <dgm:pt modelId="{F5D2B822-9AF0-4A98-995A-62F2F73B4BBF}" type="parTrans" cxnId="{7DD101F3-4C91-4015-8DE7-6062181F1F6A}">
      <dgm:prSet/>
      <dgm:spPr/>
      <dgm:t>
        <a:bodyPr/>
        <a:lstStyle/>
        <a:p>
          <a:endParaRPr lang="pl-PL"/>
        </a:p>
      </dgm:t>
    </dgm:pt>
    <dgm:pt modelId="{53278407-3522-42FA-9565-2255244008F5}" type="sibTrans" cxnId="{7DD101F3-4C91-4015-8DE7-6062181F1F6A}">
      <dgm:prSet/>
      <dgm:spPr/>
      <dgm:t>
        <a:bodyPr/>
        <a:lstStyle/>
        <a:p>
          <a:endParaRPr lang="pl-PL"/>
        </a:p>
      </dgm:t>
    </dgm:pt>
    <dgm:pt modelId="{A3833251-D4DA-47B8-962B-3243FED904E7}">
      <dgm:prSet phldrT="[Tekst]" custT="1"/>
      <dgm:spPr>
        <a:solidFill>
          <a:srgbClr val="FF0000"/>
        </a:solidFill>
      </dgm:spPr>
      <dgm:t>
        <a:bodyPr/>
        <a:lstStyle/>
        <a:p>
          <a:r>
            <a:rPr lang="pl-PL" sz="1900" b="0" baseline="0" dirty="0" smtClean="0">
              <a:latin typeface="Calibri" pitchFamily="34" charset="0"/>
            </a:rPr>
            <a:t>- Starzenie się społeczeństwa.</a:t>
          </a:r>
          <a:endParaRPr lang="pl-PL" sz="1900" b="0" baseline="0" dirty="0">
            <a:latin typeface="Calibri" pitchFamily="34" charset="0"/>
          </a:endParaRPr>
        </a:p>
      </dgm:t>
    </dgm:pt>
    <dgm:pt modelId="{35836A48-8DCB-4639-B115-3A986CD241F8}" type="parTrans" cxnId="{5BA3CA33-1642-4C73-97F5-3970A7DB98F4}">
      <dgm:prSet/>
      <dgm:spPr/>
      <dgm:t>
        <a:bodyPr/>
        <a:lstStyle/>
        <a:p>
          <a:endParaRPr lang="pl-PL"/>
        </a:p>
      </dgm:t>
    </dgm:pt>
    <dgm:pt modelId="{EB50F059-44E4-4388-A7E4-F1DD7A482AFD}" type="sibTrans" cxnId="{5BA3CA33-1642-4C73-97F5-3970A7DB98F4}">
      <dgm:prSet/>
      <dgm:spPr/>
      <dgm:t>
        <a:bodyPr/>
        <a:lstStyle/>
        <a:p>
          <a:endParaRPr lang="pl-PL"/>
        </a:p>
      </dgm:t>
    </dgm:pt>
    <dgm:pt modelId="{CAA0F55A-D259-4F33-8409-EC343053D945}">
      <dgm:prSet custT="1"/>
      <dgm:spPr>
        <a:solidFill>
          <a:srgbClr val="FF0000"/>
        </a:solidFill>
      </dgm:spPr>
      <dgm:t>
        <a:bodyPr/>
        <a:lstStyle/>
        <a:p>
          <a:r>
            <a:rPr lang="pl-PL" sz="1900" b="0" baseline="0" dirty="0" smtClean="0">
              <a:latin typeface="Calibri" pitchFamily="34" charset="0"/>
            </a:rPr>
            <a:t>- Słaba aktywność gospodarcza mieszkańców.</a:t>
          </a:r>
          <a:endParaRPr lang="pl-PL" sz="1900" b="0" baseline="0" dirty="0">
            <a:latin typeface="Calibri" pitchFamily="34" charset="0"/>
          </a:endParaRPr>
        </a:p>
      </dgm:t>
    </dgm:pt>
    <dgm:pt modelId="{77BA5B5B-E9D0-40E5-9DAF-C65A857DF76F}" type="parTrans" cxnId="{B0E7990B-BA4B-4772-8333-B87F21ABF207}">
      <dgm:prSet/>
      <dgm:spPr/>
      <dgm:t>
        <a:bodyPr/>
        <a:lstStyle/>
        <a:p>
          <a:endParaRPr lang="pl-PL"/>
        </a:p>
      </dgm:t>
    </dgm:pt>
    <dgm:pt modelId="{F12FF0CB-1867-43D9-88B9-C1A9E631250F}" type="sibTrans" cxnId="{B0E7990B-BA4B-4772-8333-B87F21ABF207}">
      <dgm:prSet/>
      <dgm:spPr/>
      <dgm:t>
        <a:bodyPr/>
        <a:lstStyle/>
        <a:p>
          <a:endParaRPr lang="pl-PL"/>
        </a:p>
      </dgm:t>
    </dgm:pt>
    <dgm:pt modelId="{06EE2351-05BE-4BD4-A756-ED5B2C8D907A}">
      <dgm:prSet custT="1"/>
      <dgm:spPr>
        <a:solidFill>
          <a:srgbClr val="FF0000"/>
        </a:solidFill>
      </dgm:spPr>
      <dgm:t>
        <a:bodyPr/>
        <a:lstStyle/>
        <a:p>
          <a:r>
            <a:rPr lang="pl-PL" sz="1900" b="0" baseline="0" dirty="0" smtClean="0">
              <a:latin typeface="Calibri" pitchFamily="34" charset="0"/>
            </a:rPr>
            <a:t>- Zagrożenie przestępczością.</a:t>
          </a:r>
          <a:endParaRPr lang="pl-PL" sz="1900" b="0" baseline="0" dirty="0">
            <a:latin typeface="Calibri" pitchFamily="34" charset="0"/>
          </a:endParaRPr>
        </a:p>
      </dgm:t>
    </dgm:pt>
    <dgm:pt modelId="{6298162C-27F9-4D9F-B51D-DCEC43A7795C}" type="parTrans" cxnId="{FAD6D344-0FC1-4583-B4CD-82178AFC4B95}">
      <dgm:prSet/>
      <dgm:spPr/>
      <dgm:t>
        <a:bodyPr/>
        <a:lstStyle/>
        <a:p>
          <a:endParaRPr lang="pl-PL"/>
        </a:p>
      </dgm:t>
    </dgm:pt>
    <dgm:pt modelId="{EB6317C9-7778-49BE-98B0-CD8AF2B32BD8}" type="sibTrans" cxnId="{FAD6D344-0FC1-4583-B4CD-82178AFC4B95}">
      <dgm:prSet/>
      <dgm:spPr/>
      <dgm:t>
        <a:bodyPr/>
        <a:lstStyle/>
        <a:p>
          <a:endParaRPr lang="pl-PL"/>
        </a:p>
      </dgm:t>
    </dgm:pt>
    <dgm:pt modelId="{DAA83D08-1E68-4209-A253-ABF14C6C308D}">
      <dgm:prSet custT="1"/>
      <dgm:spPr>
        <a:solidFill>
          <a:srgbClr val="FF0000"/>
        </a:solidFill>
      </dgm:spPr>
      <dgm:t>
        <a:bodyPr/>
        <a:lstStyle/>
        <a:p>
          <a:r>
            <a:rPr lang="pl-PL" sz="1900" b="0" baseline="0" dirty="0" smtClean="0">
              <a:latin typeface="Calibri" pitchFamily="34" charset="0"/>
            </a:rPr>
            <a:t>- Brak samowystarczalności ekonomicznej mieszkańców.</a:t>
          </a:r>
          <a:endParaRPr lang="pl-PL" sz="1900" b="0" baseline="0" dirty="0">
            <a:latin typeface="Calibri" pitchFamily="34" charset="0"/>
          </a:endParaRPr>
        </a:p>
      </dgm:t>
    </dgm:pt>
    <dgm:pt modelId="{5275D7EF-F681-49CA-B01E-80201B558124}" type="parTrans" cxnId="{E86AB6E0-664B-4090-95BB-C7145D0B3662}">
      <dgm:prSet/>
      <dgm:spPr/>
      <dgm:t>
        <a:bodyPr/>
        <a:lstStyle/>
        <a:p>
          <a:endParaRPr lang="pl-PL"/>
        </a:p>
      </dgm:t>
    </dgm:pt>
    <dgm:pt modelId="{DAC32042-54DF-400B-BC6C-DD47EE0DDB93}" type="sibTrans" cxnId="{E86AB6E0-664B-4090-95BB-C7145D0B3662}">
      <dgm:prSet/>
      <dgm:spPr/>
      <dgm:t>
        <a:bodyPr/>
        <a:lstStyle/>
        <a:p>
          <a:endParaRPr lang="pl-PL"/>
        </a:p>
      </dgm:t>
    </dgm:pt>
    <dgm:pt modelId="{86B276D1-EAA7-4DBA-91A3-90233DAD0B8C}" type="pres">
      <dgm:prSet presAssocID="{7DA0D934-D400-49A3-8FD1-54179F90E366}" presName="linear" presStyleCnt="0">
        <dgm:presLayoutVars>
          <dgm:dir/>
          <dgm:animLvl val="lvl"/>
          <dgm:resizeHandles val="exact"/>
        </dgm:presLayoutVars>
      </dgm:prSet>
      <dgm:spPr/>
      <dgm:t>
        <a:bodyPr/>
        <a:lstStyle/>
        <a:p>
          <a:endParaRPr lang="pl-PL"/>
        </a:p>
      </dgm:t>
    </dgm:pt>
    <dgm:pt modelId="{D8B56F69-5152-4E0A-9E89-54754A431537}" type="pres">
      <dgm:prSet presAssocID="{E5665474-9715-40F8-A376-65AE3E536DE8}" presName="parentLin" presStyleCnt="0"/>
      <dgm:spPr/>
    </dgm:pt>
    <dgm:pt modelId="{7493CED1-B0B4-43B0-9EFE-C279075D8271}" type="pres">
      <dgm:prSet presAssocID="{E5665474-9715-40F8-A376-65AE3E536DE8}" presName="parentLeftMargin" presStyleLbl="node1" presStyleIdx="0" presStyleCnt="5"/>
      <dgm:spPr/>
      <dgm:t>
        <a:bodyPr/>
        <a:lstStyle/>
        <a:p>
          <a:endParaRPr lang="pl-PL"/>
        </a:p>
      </dgm:t>
    </dgm:pt>
    <dgm:pt modelId="{249C2E50-D566-43F4-B98C-3E75E08F36A5}" type="pres">
      <dgm:prSet presAssocID="{E5665474-9715-40F8-A376-65AE3E536DE8}" presName="parentText" presStyleLbl="node1" presStyleIdx="0" presStyleCnt="5">
        <dgm:presLayoutVars>
          <dgm:chMax val="0"/>
          <dgm:bulletEnabled val="1"/>
        </dgm:presLayoutVars>
      </dgm:prSet>
      <dgm:spPr/>
      <dgm:t>
        <a:bodyPr/>
        <a:lstStyle/>
        <a:p>
          <a:endParaRPr lang="pl-PL"/>
        </a:p>
      </dgm:t>
    </dgm:pt>
    <dgm:pt modelId="{5EE61BDB-0602-4DE5-A9E4-54C45BB32EC0}" type="pres">
      <dgm:prSet presAssocID="{E5665474-9715-40F8-A376-65AE3E536DE8}" presName="negativeSpace" presStyleCnt="0"/>
      <dgm:spPr/>
    </dgm:pt>
    <dgm:pt modelId="{05CB6AC3-1DB5-4436-AC87-8FDDEEF30ACD}" type="pres">
      <dgm:prSet presAssocID="{E5665474-9715-40F8-A376-65AE3E536DE8}" presName="childText" presStyleLbl="conFgAcc1" presStyleIdx="0" presStyleCnt="5">
        <dgm:presLayoutVars>
          <dgm:bulletEnabled val="1"/>
        </dgm:presLayoutVars>
      </dgm:prSet>
      <dgm:spPr/>
    </dgm:pt>
    <dgm:pt modelId="{7FBAE4BE-899D-4360-9B75-6C7E7597F032}" type="pres">
      <dgm:prSet presAssocID="{53278407-3522-42FA-9565-2255244008F5}" presName="spaceBetweenRectangles" presStyleCnt="0"/>
      <dgm:spPr/>
    </dgm:pt>
    <dgm:pt modelId="{F807C59E-1CA9-48B6-8AE6-4F7F94B1E52A}" type="pres">
      <dgm:prSet presAssocID="{A3833251-D4DA-47B8-962B-3243FED904E7}" presName="parentLin" presStyleCnt="0"/>
      <dgm:spPr/>
    </dgm:pt>
    <dgm:pt modelId="{1C384E26-6D2F-4B2D-AD78-937BFE9124BB}" type="pres">
      <dgm:prSet presAssocID="{A3833251-D4DA-47B8-962B-3243FED904E7}" presName="parentLeftMargin" presStyleLbl="node1" presStyleIdx="0" presStyleCnt="5"/>
      <dgm:spPr/>
      <dgm:t>
        <a:bodyPr/>
        <a:lstStyle/>
        <a:p>
          <a:endParaRPr lang="pl-PL"/>
        </a:p>
      </dgm:t>
    </dgm:pt>
    <dgm:pt modelId="{FF59F796-A33D-47A9-9E07-E0C904F33972}" type="pres">
      <dgm:prSet presAssocID="{A3833251-D4DA-47B8-962B-3243FED904E7}" presName="parentText" presStyleLbl="node1" presStyleIdx="1" presStyleCnt="5">
        <dgm:presLayoutVars>
          <dgm:chMax val="0"/>
          <dgm:bulletEnabled val="1"/>
        </dgm:presLayoutVars>
      </dgm:prSet>
      <dgm:spPr/>
      <dgm:t>
        <a:bodyPr/>
        <a:lstStyle/>
        <a:p>
          <a:endParaRPr lang="pl-PL"/>
        </a:p>
      </dgm:t>
    </dgm:pt>
    <dgm:pt modelId="{A1F23624-E2A0-44D0-87DF-9A86E9C5F45E}" type="pres">
      <dgm:prSet presAssocID="{A3833251-D4DA-47B8-962B-3243FED904E7}" presName="negativeSpace" presStyleCnt="0"/>
      <dgm:spPr/>
    </dgm:pt>
    <dgm:pt modelId="{B8188C92-DD50-4099-AD47-2541D3117517}" type="pres">
      <dgm:prSet presAssocID="{A3833251-D4DA-47B8-962B-3243FED904E7}" presName="childText" presStyleLbl="conFgAcc1" presStyleIdx="1" presStyleCnt="5">
        <dgm:presLayoutVars>
          <dgm:bulletEnabled val="1"/>
        </dgm:presLayoutVars>
      </dgm:prSet>
      <dgm:spPr/>
    </dgm:pt>
    <dgm:pt modelId="{BBBA410A-C589-47FE-AE88-368199523502}" type="pres">
      <dgm:prSet presAssocID="{EB50F059-44E4-4388-A7E4-F1DD7A482AFD}" presName="spaceBetweenRectangles" presStyleCnt="0"/>
      <dgm:spPr/>
    </dgm:pt>
    <dgm:pt modelId="{0B37975D-4078-48CB-B3FC-CD063C7BCB3B}" type="pres">
      <dgm:prSet presAssocID="{DAA83D08-1E68-4209-A253-ABF14C6C308D}" presName="parentLin" presStyleCnt="0"/>
      <dgm:spPr/>
    </dgm:pt>
    <dgm:pt modelId="{569C0739-F674-4AB4-8713-79756E9A4C0A}" type="pres">
      <dgm:prSet presAssocID="{DAA83D08-1E68-4209-A253-ABF14C6C308D}" presName="parentLeftMargin" presStyleLbl="node1" presStyleIdx="1" presStyleCnt="5"/>
      <dgm:spPr/>
      <dgm:t>
        <a:bodyPr/>
        <a:lstStyle/>
        <a:p>
          <a:endParaRPr lang="pl-PL"/>
        </a:p>
      </dgm:t>
    </dgm:pt>
    <dgm:pt modelId="{5FB2794E-06FB-43EC-8789-7F82BB510946}" type="pres">
      <dgm:prSet presAssocID="{DAA83D08-1E68-4209-A253-ABF14C6C308D}" presName="parentText" presStyleLbl="node1" presStyleIdx="2" presStyleCnt="5">
        <dgm:presLayoutVars>
          <dgm:chMax val="0"/>
          <dgm:bulletEnabled val="1"/>
        </dgm:presLayoutVars>
      </dgm:prSet>
      <dgm:spPr/>
      <dgm:t>
        <a:bodyPr/>
        <a:lstStyle/>
        <a:p>
          <a:endParaRPr lang="pl-PL"/>
        </a:p>
      </dgm:t>
    </dgm:pt>
    <dgm:pt modelId="{5EF47CA4-D09C-4DAF-BEF1-0C260B95EC3A}" type="pres">
      <dgm:prSet presAssocID="{DAA83D08-1E68-4209-A253-ABF14C6C308D}" presName="negativeSpace" presStyleCnt="0"/>
      <dgm:spPr/>
    </dgm:pt>
    <dgm:pt modelId="{614A5F3A-9B3E-4FA3-A11A-7DBB44CE01AC}" type="pres">
      <dgm:prSet presAssocID="{DAA83D08-1E68-4209-A253-ABF14C6C308D}" presName="childText" presStyleLbl="conFgAcc1" presStyleIdx="2" presStyleCnt="5">
        <dgm:presLayoutVars>
          <dgm:bulletEnabled val="1"/>
        </dgm:presLayoutVars>
      </dgm:prSet>
      <dgm:spPr/>
    </dgm:pt>
    <dgm:pt modelId="{F54441D6-20DF-458A-B0F3-1433ACA05952}" type="pres">
      <dgm:prSet presAssocID="{DAC32042-54DF-400B-BC6C-DD47EE0DDB93}" presName="spaceBetweenRectangles" presStyleCnt="0"/>
      <dgm:spPr/>
    </dgm:pt>
    <dgm:pt modelId="{581A1504-4A5D-452E-9862-842B1313FE2A}" type="pres">
      <dgm:prSet presAssocID="{06EE2351-05BE-4BD4-A756-ED5B2C8D907A}" presName="parentLin" presStyleCnt="0"/>
      <dgm:spPr/>
    </dgm:pt>
    <dgm:pt modelId="{62F764C5-0BB1-440A-8F2C-A849C20E4734}" type="pres">
      <dgm:prSet presAssocID="{06EE2351-05BE-4BD4-A756-ED5B2C8D907A}" presName="parentLeftMargin" presStyleLbl="node1" presStyleIdx="2" presStyleCnt="5"/>
      <dgm:spPr/>
      <dgm:t>
        <a:bodyPr/>
        <a:lstStyle/>
        <a:p>
          <a:endParaRPr lang="pl-PL"/>
        </a:p>
      </dgm:t>
    </dgm:pt>
    <dgm:pt modelId="{E4461ADD-7F83-476E-A64F-A6E1543C68F9}" type="pres">
      <dgm:prSet presAssocID="{06EE2351-05BE-4BD4-A756-ED5B2C8D907A}" presName="parentText" presStyleLbl="node1" presStyleIdx="3" presStyleCnt="5">
        <dgm:presLayoutVars>
          <dgm:chMax val="0"/>
          <dgm:bulletEnabled val="1"/>
        </dgm:presLayoutVars>
      </dgm:prSet>
      <dgm:spPr/>
      <dgm:t>
        <a:bodyPr/>
        <a:lstStyle/>
        <a:p>
          <a:endParaRPr lang="pl-PL"/>
        </a:p>
      </dgm:t>
    </dgm:pt>
    <dgm:pt modelId="{82F66DD4-E3CC-4345-B54F-C5A827E756DD}" type="pres">
      <dgm:prSet presAssocID="{06EE2351-05BE-4BD4-A756-ED5B2C8D907A}" presName="negativeSpace" presStyleCnt="0"/>
      <dgm:spPr/>
    </dgm:pt>
    <dgm:pt modelId="{11C957F7-1709-4C85-AD18-CA07A1F519F9}" type="pres">
      <dgm:prSet presAssocID="{06EE2351-05BE-4BD4-A756-ED5B2C8D907A}" presName="childText" presStyleLbl="conFgAcc1" presStyleIdx="3" presStyleCnt="5">
        <dgm:presLayoutVars>
          <dgm:bulletEnabled val="1"/>
        </dgm:presLayoutVars>
      </dgm:prSet>
      <dgm:spPr/>
    </dgm:pt>
    <dgm:pt modelId="{4D44BDB0-5DEF-4BC9-AA06-6FE45CBBA388}" type="pres">
      <dgm:prSet presAssocID="{EB6317C9-7778-49BE-98B0-CD8AF2B32BD8}" presName="spaceBetweenRectangles" presStyleCnt="0"/>
      <dgm:spPr/>
    </dgm:pt>
    <dgm:pt modelId="{E6602632-1BAF-4A79-BBFC-20AA829C852C}" type="pres">
      <dgm:prSet presAssocID="{CAA0F55A-D259-4F33-8409-EC343053D945}" presName="parentLin" presStyleCnt="0"/>
      <dgm:spPr/>
    </dgm:pt>
    <dgm:pt modelId="{FD928234-42F5-4463-97A8-3889E0C5DEDF}" type="pres">
      <dgm:prSet presAssocID="{CAA0F55A-D259-4F33-8409-EC343053D945}" presName="parentLeftMargin" presStyleLbl="node1" presStyleIdx="3" presStyleCnt="5"/>
      <dgm:spPr/>
      <dgm:t>
        <a:bodyPr/>
        <a:lstStyle/>
        <a:p>
          <a:endParaRPr lang="pl-PL"/>
        </a:p>
      </dgm:t>
    </dgm:pt>
    <dgm:pt modelId="{7BC9BCB2-0BF5-4CDE-A182-8BDE79D5E356}" type="pres">
      <dgm:prSet presAssocID="{CAA0F55A-D259-4F33-8409-EC343053D945}" presName="parentText" presStyleLbl="node1" presStyleIdx="4" presStyleCnt="5">
        <dgm:presLayoutVars>
          <dgm:chMax val="0"/>
          <dgm:bulletEnabled val="1"/>
        </dgm:presLayoutVars>
      </dgm:prSet>
      <dgm:spPr/>
      <dgm:t>
        <a:bodyPr/>
        <a:lstStyle/>
        <a:p>
          <a:endParaRPr lang="pl-PL"/>
        </a:p>
      </dgm:t>
    </dgm:pt>
    <dgm:pt modelId="{19D866E8-A9ED-4815-8864-624CB19E6F62}" type="pres">
      <dgm:prSet presAssocID="{CAA0F55A-D259-4F33-8409-EC343053D945}" presName="negativeSpace" presStyleCnt="0"/>
      <dgm:spPr/>
    </dgm:pt>
    <dgm:pt modelId="{9A7B6F81-AC0D-4AEE-A55E-78C9C0AB0FFD}" type="pres">
      <dgm:prSet presAssocID="{CAA0F55A-D259-4F33-8409-EC343053D945}" presName="childText" presStyleLbl="conFgAcc1" presStyleIdx="4" presStyleCnt="5">
        <dgm:presLayoutVars>
          <dgm:bulletEnabled val="1"/>
        </dgm:presLayoutVars>
      </dgm:prSet>
      <dgm:spPr/>
    </dgm:pt>
  </dgm:ptLst>
  <dgm:cxnLst>
    <dgm:cxn modelId="{B776AC19-D303-4510-A607-AF6154FC70E7}" type="presOf" srcId="{E5665474-9715-40F8-A376-65AE3E536DE8}" destId="{7493CED1-B0B4-43B0-9EFE-C279075D8271}" srcOrd="0" destOrd="0" presId="urn:microsoft.com/office/officeart/2005/8/layout/list1"/>
    <dgm:cxn modelId="{FAD6D344-0FC1-4583-B4CD-82178AFC4B95}" srcId="{7DA0D934-D400-49A3-8FD1-54179F90E366}" destId="{06EE2351-05BE-4BD4-A756-ED5B2C8D907A}" srcOrd="3" destOrd="0" parTransId="{6298162C-27F9-4D9F-B51D-DCEC43A7795C}" sibTransId="{EB6317C9-7778-49BE-98B0-CD8AF2B32BD8}"/>
    <dgm:cxn modelId="{93654807-CF0E-4D6D-A829-E60F00942595}" type="presOf" srcId="{CAA0F55A-D259-4F33-8409-EC343053D945}" destId="{7BC9BCB2-0BF5-4CDE-A182-8BDE79D5E356}" srcOrd="1" destOrd="0" presId="urn:microsoft.com/office/officeart/2005/8/layout/list1"/>
    <dgm:cxn modelId="{24C8E0BD-FEA6-4864-A962-997AD5B2E52C}" type="presOf" srcId="{DAA83D08-1E68-4209-A253-ABF14C6C308D}" destId="{569C0739-F674-4AB4-8713-79756E9A4C0A}" srcOrd="0" destOrd="0" presId="urn:microsoft.com/office/officeart/2005/8/layout/list1"/>
    <dgm:cxn modelId="{DBDAEB81-19C2-482C-A8DF-47DF63A1427B}" type="presOf" srcId="{A3833251-D4DA-47B8-962B-3243FED904E7}" destId="{1C384E26-6D2F-4B2D-AD78-937BFE9124BB}" srcOrd="0" destOrd="0" presId="urn:microsoft.com/office/officeart/2005/8/layout/list1"/>
    <dgm:cxn modelId="{5BA3CA33-1642-4C73-97F5-3970A7DB98F4}" srcId="{7DA0D934-D400-49A3-8FD1-54179F90E366}" destId="{A3833251-D4DA-47B8-962B-3243FED904E7}" srcOrd="1" destOrd="0" parTransId="{35836A48-8DCB-4639-B115-3A986CD241F8}" sibTransId="{EB50F059-44E4-4388-A7E4-F1DD7A482AFD}"/>
    <dgm:cxn modelId="{99CFB1AA-3094-4A7A-BCF4-554CE9AB70A0}" type="presOf" srcId="{CAA0F55A-D259-4F33-8409-EC343053D945}" destId="{FD928234-42F5-4463-97A8-3889E0C5DEDF}" srcOrd="0" destOrd="0" presId="urn:microsoft.com/office/officeart/2005/8/layout/list1"/>
    <dgm:cxn modelId="{B0E7990B-BA4B-4772-8333-B87F21ABF207}" srcId="{7DA0D934-D400-49A3-8FD1-54179F90E366}" destId="{CAA0F55A-D259-4F33-8409-EC343053D945}" srcOrd="4" destOrd="0" parTransId="{77BA5B5B-E9D0-40E5-9DAF-C65A857DF76F}" sibTransId="{F12FF0CB-1867-43D9-88B9-C1A9E631250F}"/>
    <dgm:cxn modelId="{E86AB6E0-664B-4090-95BB-C7145D0B3662}" srcId="{7DA0D934-D400-49A3-8FD1-54179F90E366}" destId="{DAA83D08-1E68-4209-A253-ABF14C6C308D}" srcOrd="2" destOrd="0" parTransId="{5275D7EF-F681-49CA-B01E-80201B558124}" sibTransId="{DAC32042-54DF-400B-BC6C-DD47EE0DDB93}"/>
    <dgm:cxn modelId="{CE7C551E-6E0B-4B77-8D3E-6A18FC2B40E2}" type="presOf" srcId="{E5665474-9715-40F8-A376-65AE3E536DE8}" destId="{249C2E50-D566-43F4-B98C-3E75E08F36A5}" srcOrd="1" destOrd="0" presId="urn:microsoft.com/office/officeart/2005/8/layout/list1"/>
    <dgm:cxn modelId="{8A77232A-2E4F-4027-BD11-8879B23F8C43}" type="presOf" srcId="{06EE2351-05BE-4BD4-A756-ED5B2C8D907A}" destId="{62F764C5-0BB1-440A-8F2C-A849C20E4734}" srcOrd="0" destOrd="0" presId="urn:microsoft.com/office/officeart/2005/8/layout/list1"/>
    <dgm:cxn modelId="{02BD69F9-076F-43AE-B70F-6B99E6E69D50}" type="presOf" srcId="{A3833251-D4DA-47B8-962B-3243FED904E7}" destId="{FF59F796-A33D-47A9-9E07-E0C904F33972}" srcOrd="1" destOrd="0" presId="urn:microsoft.com/office/officeart/2005/8/layout/list1"/>
    <dgm:cxn modelId="{1C9FC5D2-61C2-458D-B034-817FE8A18625}" type="presOf" srcId="{7DA0D934-D400-49A3-8FD1-54179F90E366}" destId="{86B276D1-EAA7-4DBA-91A3-90233DAD0B8C}" srcOrd="0" destOrd="0" presId="urn:microsoft.com/office/officeart/2005/8/layout/list1"/>
    <dgm:cxn modelId="{55DB9044-573F-46B3-A931-046B2E9A87BF}" type="presOf" srcId="{06EE2351-05BE-4BD4-A756-ED5B2C8D907A}" destId="{E4461ADD-7F83-476E-A64F-A6E1543C68F9}" srcOrd="1" destOrd="0" presId="urn:microsoft.com/office/officeart/2005/8/layout/list1"/>
    <dgm:cxn modelId="{B790B0C1-488A-4BD9-88DC-AF1A1DF3D568}" type="presOf" srcId="{DAA83D08-1E68-4209-A253-ABF14C6C308D}" destId="{5FB2794E-06FB-43EC-8789-7F82BB510946}" srcOrd="1" destOrd="0" presId="urn:microsoft.com/office/officeart/2005/8/layout/list1"/>
    <dgm:cxn modelId="{7DD101F3-4C91-4015-8DE7-6062181F1F6A}" srcId="{7DA0D934-D400-49A3-8FD1-54179F90E366}" destId="{E5665474-9715-40F8-A376-65AE3E536DE8}" srcOrd="0" destOrd="0" parTransId="{F5D2B822-9AF0-4A98-995A-62F2F73B4BBF}" sibTransId="{53278407-3522-42FA-9565-2255244008F5}"/>
    <dgm:cxn modelId="{A5974A9B-0CE0-4CE0-81F3-643D88468CD6}" type="presParOf" srcId="{86B276D1-EAA7-4DBA-91A3-90233DAD0B8C}" destId="{D8B56F69-5152-4E0A-9E89-54754A431537}" srcOrd="0" destOrd="0" presId="urn:microsoft.com/office/officeart/2005/8/layout/list1"/>
    <dgm:cxn modelId="{9E9A56B0-BEBE-4223-B585-3A33D7F14A75}" type="presParOf" srcId="{D8B56F69-5152-4E0A-9E89-54754A431537}" destId="{7493CED1-B0B4-43B0-9EFE-C279075D8271}" srcOrd="0" destOrd="0" presId="urn:microsoft.com/office/officeart/2005/8/layout/list1"/>
    <dgm:cxn modelId="{E351B05A-4BB0-446A-BA26-56ED78E39D84}" type="presParOf" srcId="{D8B56F69-5152-4E0A-9E89-54754A431537}" destId="{249C2E50-D566-43F4-B98C-3E75E08F36A5}" srcOrd="1" destOrd="0" presId="urn:microsoft.com/office/officeart/2005/8/layout/list1"/>
    <dgm:cxn modelId="{9AE8C576-5888-416B-A69F-1779FFA5C3BB}" type="presParOf" srcId="{86B276D1-EAA7-4DBA-91A3-90233DAD0B8C}" destId="{5EE61BDB-0602-4DE5-A9E4-54C45BB32EC0}" srcOrd="1" destOrd="0" presId="urn:microsoft.com/office/officeart/2005/8/layout/list1"/>
    <dgm:cxn modelId="{70A6B2BC-FD8B-4E82-A4B5-9EAB66907107}" type="presParOf" srcId="{86B276D1-EAA7-4DBA-91A3-90233DAD0B8C}" destId="{05CB6AC3-1DB5-4436-AC87-8FDDEEF30ACD}" srcOrd="2" destOrd="0" presId="urn:microsoft.com/office/officeart/2005/8/layout/list1"/>
    <dgm:cxn modelId="{B394D1B3-E6C1-479F-BCE3-B9A4DCF31661}" type="presParOf" srcId="{86B276D1-EAA7-4DBA-91A3-90233DAD0B8C}" destId="{7FBAE4BE-899D-4360-9B75-6C7E7597F032}" srcOrd="3" destOrd="0" presId="urn:microsoft.com/office/officeart/2005/8/layout/list1"/>
    <dgm:cxn modelId="{BA8A87A0-A7FC-4FFB-8E81-F28D1FFD8608}" type="presParOf" srcId="{86B276D1-EAA7-4DBA-91A3-90233DAD0B8C}" destId="{F807C59E-1CA9-48B6-8AE6-4F7F94B1E52A}" srcOrd="4" destOrd="0" presId="urn:microsoft.com/office/officeart/2005/8/layout/list1"/>
    <dgm:cxn modelId="{BCEF7C6E-C646-4A69-842E-B3C4151242CC}" type="presParOf" srcId="{F807C59E-1CA9-48B6-8AE6-4F7F94B1E52A}" destId="{1C384E26-6D2F-4B2D-AD78-937BFE9124BB}" srcOrd="0" destOrd="0" presId="urn:microsoft.com/office/officeart/2005/8/layout/list1"/>
    <dgm:cxn modelId="{91AE63FE-5833-4A5A-BDCE-3462036F9F75}" type="presParOf" srcId="{F807C59E-1CA9-48B6-8AE6-4F7F94B1E52A}" destId="{FF59F796-A33D-47A9-9E07-E0C904F33972}" srcOrd="1" destOrd="0" presId="urn:microsoft.com/office/officeart/2005/8/layout/list1"/>
    <dgm:cxn modelId="{9AB8D822-58F3-47B1-94E1-6296E44AF4A9}" type="presParOf" srcId="{86B276D1-EAA7-4DBA-91A3-90233DAD0B8C}" destId="{A1F23624-E2A0-44D0-87DF-9A86E9C5F45E}" srcOrd="5" destOrd="0" presId="urn:microsoft.com/office/officeart/2005/8/layout/list1"/>
    <dgm:cxn modelId="{F94467A1-44BD-4605-803A-A71A6FCC2FDD}" type="presParOf" srcId="{86B276D1-EAA7-4DBA-91A3-90233DAD0B8C}" destId="{B8188C92-DD50-4099-AD47-2541D3117517}" srcOrd="6" destOrd="0" presId="urn:microsoft.com/office/officeart/2005/8/layout/list1"/>
    <dgm:cxn modelId="{8B2A5863-080B-42BE-B672-34FAF458104B}" type="presParOf" srcId="{86B276D1-EAA7-4DBA-91A3-90233DAD0B8C}" destId="{BBBA410A-C589-47FE-AE88-368199523502}" srcOrd="7" destOrd="0" presId="urn:microsoft.com/office/officeart/2005/8/layout/list1"/>
    <dgm:cxn modelId="{6D3A79F5-67BC-4875-A47E-9394371AAE54}" type="presParOf" srcId="{86B276D1-EAA7-4DBA-91A3-90233DAD0B8C}" destId="{0B37975D-4078-48CB-B3FC-CD063C7BCB3B}" srcOrd="8" destOrd="0" presId="urn:microsoft.com/office/officeart/2005/8/layout/list1"/>
    <dgm:cxn modelId="{762DEE8F-DD82-4B42-8D43-B2155F24B8BE}" type="presParOf" srcId="{0B37975D-4078-48CB-B3FC-CD063C7BCB3B}" destId="{569C0739-F674-4AB4-8713-79756E9A4C0A}" srcOrd="0" destOrd="0" presId="urn:microsoft.com/office/officeart/2005/8/layout/list1"/>
    <dgm:cxn modelId="{DCC64370-A166-49C7-A55C-B13250D70473}" type="presParOf" srcId="{0B37975D-4078-48CB-B3FC-CD063C7BCB3B}" destId="{5FB2794E-06FB-43EC-8789-7F82BB510946}" srcOrd="1" destOrd="0" presId="urn:microsoft.com/office/officeart/2005/8/layout/list1"/>
    <dgm:cxn modelId="{A8A18CBE-B8A0-455A-B234-0C3DE686818F}" type="presParOf" srcId="{86B276D1-EAA7-4DBA-91A3-90233DAD0B8C}" destId="{5EF47CA4-D09C-4DAF-BEF1-0C260B95EC3A}" srcOrd="9" destOrd="0" presId="urn:microsoft.com/office/officeart/2005/8/layout/list1"/>
    <dgm:cxn modelId="{DFA22A50-0774-4439-A92B-11FD6552886E}" type="presParOf" srcId="{86B276D1-EAA7-4DBA-91A3-90233DAD0B8C}" destId="{614A5F3A-9B3E-4FA3-A11A-7DBB44CE01AC}" srcOrd="10" destOrd="0" presId="urn:microsoft.com/office/officeart/2005/8/layout/list1"/>
    <dgm:cxn modelId="{5D539B56-E12B-4140-ABD9-6E0C1406C3F6}" type="presParOf" srcId="{86B276D1-EAA7-4DBA-91A3-90233DAD0B8C}" destId="{F54441D6-20DF-458A-B0F3-1433ACA05952}" srcOrd="11" destOrd="0" presId="urn:microsoft.com/office/officeart/2005/8/layout/list1"/>
    <dgm:cxn modelId="{3CAA862A-BFAA-4393-814D-FE92F25FA5E0}" type="presParOf" srcId="{86B276D1-EAA7-4DBA-91A3-90233DAD0B8C}" destId="{581A1504-4A5D-452E-9862-842B1313FE2A}" srcOrd="12" destOrd="0" presId="urn:microsoft.com/office/officeart/2005/8/layout/list1"/>
    <dgm:cxn modelId="{0B9560BA-8099-4832-9CD9-66961CDBFD5E}" type="presParOf" srcId="{581A1504-4A5D-452E-9862-842B1313FE2A}" destId="{62F764C5-0BB1-440A-8F2C-A849C20E4734}" srcOrd="0" destOrd="0" presId="urn:microsoft.com/office/officeart/2005/8/layout/list1"/>
    <dgm:cxn modelId="{FDF6DD80-309B-41BC-8E5B-647870C4475C}" type="presParOf" srcId="{581A1504-4A5D-452E-9862-842B1313FE2A}" destId="{E4461ADD-7F83-476E-A64F-A6E1543C68F9}" srcOrd="1" destOrd="0" presId="urn:microsoft.com/office/officeart/2005/8/layout/list1"/>
    <dgm:cxn modelId="{8B4A7E00-D269-40D2-B296-BC537D6A073F}" type="presParOf" srcId="{86B276D1-EAA7-4DBA-91A3-90233DAD0B8C}" destId="{82F66DD4-E3CC-4345-B54F-C5A827E756DD}" srcOrd="13" destOrd="0" presId="urn:microsoft.com/office/officeart/2005/8/layout/list1"/>
    <dgm:cxn modelId="{8CF97302-93CC-4517-97AF-F7C21FCCE273}" type="presParOf" srcId="{86B276D1-EAA7-4DBA-91A3-90233DAD0B8C}" destId="{11C957F7-1709-4C85-AD18-CA07A1F519F9}" srcOrd="14" destOrd="0" presId="urn:microsoft.com/office/officeart/2005/8/layout/list1"/>
    <dgm:cxn modelId="{D635F6CB-5B38-4EA4-B46A-947C8A9D87AC}" type="presParOf" srcId="{86B276D1-EAA7-4DBA-91A3-90233DAD0B8C}" destId="{4D44BDB0-5DEF-4BC9-AA06-6FE45CBBA388}" srcOrd="15" destOrd="0" presId="urn:microsoft.com/office/officeart/2005/8/layout/list1"/>
    <dgm:cxn modelId="{27DD4315-F71E-40BD-AFE9-95D56993E61F}" type="presParOf" srcId="{86B276D1-EAA7-4DBA-91A3-90233DAD0B8C}" destId="{E6602632-1BAF-4A79-BBFC-20AA829C852C}" srcOrd="16" destOrd="0" presId="urn:microsoft.com/office/officeart/2005/8/layout/list1"/>
    <dgm:cxn modelId="{F7F1CAE4-BE48-4A32-8DF7-63AC0C2BC8FB}" type="presParOf" srcId="{E6602632-1BAF-4A79-BBFC-20AA829C852C}" destId="{FD928234-42F5-4463-97A8-3889E0C5DEDF}" srcOrd="0" destOrd="0" presId="urn:microsoft.com/office/officeart/2005/8/layout/list1"/>
    <dgm:cxn modelId="{EA3956AB-F6D4-4239-A74C-81D1541583E9}" type="presParOf" srcId="{E6602632-1BAF-4A79-BBFC-20AA829C852C}" destId="{7BC9BCB2-0BF5-4CDE-A182-8BDE79D5E356}" srcOrd="1" destOrd="0" presId="urn:microsoft.com/office/officeart/2005/8/layout/list1"/>
    <dgm:cxn modelId="{D3DCE08A-C5D6-4F16-A598-B83CB0AFFC71}" type="presParOf" srcId="{86B276D1-EAA7-4DBA-91A3-90233DAD0B8C}" destId="{19D866E8-A9ED-4815-8864-624CB19E6F62}" srcOrd="17" destOrd="0" presId="urn:microsoft.com/office/officeart/2005/8/layout/list1"/>
    <dgm:cxn modelId="{BD646000-D793-4A73-B0CA-A9EF5050C314}" type="presParOf" srcId="{86B276D1-EAA7-4DBA-91A3-90233DAD0B8C}" destId="{9A7B6F81-AC0D-4AEE-A55E-78C9C0AB0FFD}"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E03D44-A23B-4931-97C5-6446B58DCBB3}">
      <dsp:nvSpPr>
        <dsp:cNvPr id="0" name=""/>
        <dsp:cNvSpPr/>
      </dsp:nvSpPr>
      <dsp:spPr>
        <a:xfrm rot="5400000">
          <a:off x="2492770" y="183111"/>
          <a:ext cx="5112796" cy="4748745"/>
        </a:xfrm>
        <a:prstGeom prst="round2Same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150000"/>
            </a:lnSpc>
            <a:spcBef>
              <a:spcPct val="0"/>
            </a:spcBef>
            <a:spcAft>
              <a:spcPts val="0"/>
            </a:spcAft>
            <a:buChar char="••"/>
          </a:pPr>
          <a:r>
            <a:rPr lang="pl-PL" sz="1800" b="1" kern="1200" dirty="0" smtClean="0">
              <a:latin typeface="Calibri" pitchFamily="34" charset="0"/>
            </a:rPr>
            <a:t>Kompleksowy proces wyprowadzania </a:t>
          </a:r>
          <a:br>
            <a:rPr lang="pl-PL" sz="1800" b="1" kern="1200" dirty="0" smtClean="0">
              <a:latin typeface="Calibri" pitchFamily="34" charset="0"/>
            </a:rPr>
          </a:br>
          <a:r>
            <a:rPr lang="pl-PL" sz="1800" b="1" kern="1200" dirty="0" smtClean="0">
              <a:latin typeface="Calibri" pitchFamily="34" charset="0"/>
            </a:rPr>
            <a:t>ze stanu kryzysowego obszarów zdegradowanych poprzez działania całościowe integrujące interwencję na rzecz społeczności lokalnej, przestrzeni </a:t>
          </a:r>
          <a:br>
            <a:rPr lang="pl-PL" sz="1800" b="1" kern="1200" dirty="0" smtClean="0">
              <a:latin typeface="Calibri" pitchFamily="34" charset="0"/>
            </a:rPr>
          </a:br>
          <a:r>
            <a:rPr lang="pl-PL" sz="1800" b="1" kern="1200" dirty="0" smtClean="0">
              <a:latin typeface="Calibri" pitchFamily="34" charset="0"/>
            </a:rPr>
            <a:t>i lokalnej gospodarki, skoncentrowane terytorialnie i prowadzone w sposób zaplanowany oraz zintegrowany poprzez programy rewitalizacji. </a:t>
          </a:r>
          <a:endParaRPr lang="pl-PL" sz="1800" b="1" kern="1200" dirty="0">
            <a:latin typeface="Calibri" pitchFamily="34" charset="0"/>
          </a:endParaRPr>
        </a:p>
      </dsp:txBody>
      <dsp:txXfrm rot="-5400000">
        <a:off x="2674796" y="232901"/>
        <a:ext cx="4516930" cy="4649166"/>
      </dsp:txXfrm>
    </dsp:sp>
    <dsp:sp modelId="{C03EE601-74E8-4508-83B0-72E2FB6BA773}">
      <dsp:nvSpPr>
        <dsp:cNvPr id="0" name=""/>
        <dsp:cNvSpPr/>
      </dsp:nvSpPr>
      <dsp:spPr>
        <a:xfrm>
          <a:off x="14216" y="1049675"/>
          <a:ext cx="2671169" cy="2817228"/>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pl-PL" sz="2700" b="1" kern="1200" dirty="0" smtClean="0"/>
            <a:t>Rewitalizacja</a:t>
          </a:r>
          <a:endParaRPr lang="pl-PL" sz="2700" b="1" kern="1200" dirty="0"/>
        </a:p>
      </dsp:txBody>
      <dsp:txXfrm>
        <a:off x="144612" y="1180071"/>
        <a:ext cx="2410377" cy="255643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CB6AC3-1DB5-4436-AC87-8FDDEEF30ACD}">
      <dsp:nvSpPr>
        <dsp:cNvPr id="0" name=""/>
        <dsp:cNvSpPr/>
      </dsp:nvSpPr>
      <dsp:spPr>
        <a:xfrm>
          <a:off x="0" y="502869"/>
          <a:ext cx="7239000" cy="705600"/>
        </a:xfrm>
        <a:prstGeom prst="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9C2E50-D566-43F4-B98C-3E75E08F36A5}">
      <dsp:nvSpPr>
        <dsp:cNvPr id="0" name=""/>
        <dsp:cNvSpPr/>
      </dsp:nvSpPr>
      <dsp:spPr>
        <a:xfrm>
          <a:off x="370383" y="64701"/>
          <a:ext cx="5067300" cy="887246"/>
        </a:xfrm>
        <a:prstGeom prst="roundRect">
          <a:avLst/>
        </a:prstGeom>
        <a:solidFill>
          <a:srgbClr val="FF000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l" defTabSz="844550">
            <a:lnSpc>
              <a:spcPct val="90000"/>
            </a:lnSpc>
            <a:spcBef>
              <a:spcPct val="0"/>
            </a:spcBef>
            <a:spcAft>
              <a:spcPct val="35000"/>
            </a:spcAft>
          </a:pPr>
          <a:r>
            <a:rPr lang="pl-PL" sz="1900" b="0" kern="1200" baseline="0" dirty="0" smtClean="0">
              <a:latin typeface="Calibri" pitchFamily="34" charset="0"/>
            </a:rPr>
            <a:t>- Nierównomierny rozwój i aktywność obywatelska.</a:t>
          </a:r>
          <a:endParaRPr lang="pl-PL" sz="1900" b="0" kern="1200" baseline="0" dirty="0">
            <a:latin typeface="Calibri" pitchFamily="34" charset="0"/>
          </a:endParaRPr>
        </a:p>
      </dsp:txBody>
      <dsp:txXfrm>
        <a:off x="413695" y="108013"/>
        <a:ext cx="4980676" cy="800622"/>
      </dsp:txXfrm>
    </dsp:sp>
    <dsp:sp modelId="{B8188C92-DD50-4099-AD47-2541D3117517}">
      <dsp:nvSpPr>
        <dsp:cNvPr id="0" name=""/>
        <dsp:cNvSpPr/>
      </dsp:nvSpPr>
      <dsp:spPr>
        <a:xfrm>
          <a:off x="0" y="1772949"/>
          <a:ext cx="7239000" cy="705600"/>
        </a:xfrm>
        <a:prstGeom prst="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59F796-A33D-47A9-9E07-E0C904F33972}">
      <dsp:nvSpPr>
        <dsp:cNvPr id="0" name=""/>
        <dsp:cNvSpPr/>
      </dsp:nvSpPr>
      <dsp:spPr>
        <a:xfrm>
          <a:off x="361950" y="1359669"/>
          <a:ext cx="5067300" cy="826560"/>
        </a:xfrm>
        <a:prstGeom prst="roundRect">
          <a:avLst/>
        </a:prstGeom>
        <a:solidFill>
          <a:srgbClr val="FF000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l" defTabSz="844550">
            <a:lnSpc>
              <a:spcPct val="90000"/>
            </a:lnSpc>
            <a:spcBef>
              <a:spcPct val="0"/>
            </a:spcBef>
            <a:spcAft>
              <a:spcPct val="35000"/>
            </a:spcAft>
          </a:pPr>
          <a:r>
            <a:rPr lang="pl-PL" sz="1900" b="0" kern="1200" baseline="0" dirty="0" smtClean="0">
              <a:latin typeface="Calibri" pitchFamily="34" charset="0"/>
            </a:rPr>
            <a:t>- Duże uzależnienie gospodarcze od rolnictwa.</a:t>
          </a:r>
          <a:endParaRPr lang="pl-PL" sz="1900" b="0" kern="1200" baseline="0" dirty="0">
            <a:latin typeface="Calibri" pitchFamily="34" charset="0"/>
          </a:endParaRPr>
        </a:p>
      </dsp:txBody>
      <dsp:txXfrm>
        <a:off x="402299" y="1400018"/>
        <a:ext cx="4986602" cy="745862"/>
      </dsp:txXfrm>
    </dsp:sp>
    <dsp:sp modelId="{D2AE8687-66F6-4975-ABC8-2C2E803D6211}">
      <dsp:nvSpPr>
        <dsp:cNvPr id="0" name=""/>
        <dsp:cNvSpPr/>
      </dsp:nvSpPr>
      <dsp:spPr>
        <a:xfrm>
          <a:off x="0" y="3038904"/>
          <a:ext cx="7239000" cy="705600"/>
        </a:xfrm>
        <a:prstGeom prst="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9A6E160-6E07-4876-A943-0BEC8387841E}">
      <dsp:nvSpPr>
        <dsp:cNvPr id="0" name=""/>
        <dsp:cNvSpPr/>
      </dsp:nvSpPr>
      <dsp:spPr>
        <a:xfrm>
          <a:off x="361950" y="2629749"/>
          <a:ext cx="5067300" cy="822435"/>
        </a:xfrm>
        <a:prstGeom prst="roundRect">
          <a:avLst/>
        </a:prstGeom>
        <a:solidFill>
          <a:srgbClr val="FF000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l" defTabSz="844550">
            <a:lnSpc>
              <a:spcPct val="90000"/>
            </a:lnSpc>
            <a:spcBef>
              <a:spcPct val="0"/>
            </a:spcBef>
            <a:spcAft>
              <a:spcPct val="35000"/>
            </a:spcAft>
          </a:pPr>
          <a:r>
            <a:rPr lang="pl-PL" sz="1900" b="0" kern="1200" dirty="0" smtClean="0">
              <a:latin typeface="Calibri" pitchFamily="34" charset="0"/>
            </a:rPr>
            <a:t> - Brak rozwiniętej infrastruktury w zakresie kanalizacji.</a:t>
          </a:r>
          <a:endParaRPr lang="pl-PL" sz="1900" b="0" kern="1200" baseline="0" dirty="0">
            <a:latin typeface="Calibri" pitchFamily="34" charset="0"/>
          </a:endParaRPr>
        </a:p>
      </dsp:txBody>
      <dsp:txXfrm>
        <a:off x="402098" y="2669897"/>
        <a:ext cx="4987004" cy="742139"/>
      </dsp:txXfrm>
    </dsp:sp>
    <dsp:sp modelId="{614A5F3A-9B3E-4FA3-A11A-7DBB44CE01AC}">
      <dsp:nvSpPr>
        <dsp:cNvPr id="0" name=""/>
        <dsp:cNvSpPr/>
      </dsp:nvSpPr>
      <dsp:spPr>
        <a:xfrm>
          <a:off x="0" y="4308984"/>
          <a:ext cx="7239000" cy="705600"/>
        </a:xfrm>
        <a:prstGeom prst="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B2794E-06FB-43EC-8789-7F82BB510946}">
      <dsp:nvSpPr>
        <dsp:cNvPr id="0" name=""/>
        <dsp:cNvSpPr/>
      </dsp:nvSpPr>
      <dsp:spPr>
        <a:xfrm>
          <a:off x="361950" y="3895704"/>
          <a:ext cx="5067300" cy="826560"/>
        </a:xfrm>
        <a:prstGeom prst="roundRect">
          <a:avLst/>
        </a:prstGeom>
        <a:solidFill>
          <a:srgbClr val="FF000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l" defTabSz="844550">
            <a:lnSpc>
              <a:spcPct val="90000"/>
            </a:lnSpc>
            <a:spcBef>
              <a:spcPct val="0"/>
            </a:spcBef>
            <a:spcAft>
              <a:spcPct val="35000"/>
            </a:spcAft>
          </a:pPr>
          <a:r>
            <a:rPr lang="pl-PL" sz="1900" b="0" kern="1200" baseline="0" dirty="0" smtClean="0">
              <a:latin typeface="Calibri" pitchFamily="34" charset="0"/>
            </a:rPr>
            <a:t> - Brak infrastruktury pomocowej (np. dziennych domów pobytu)</a:t>
          </a:r>
          <a:endParaRPr lang="pl-PL" sz="1900" b="0" kern="1200" baseline="0" dirty="0">
            <a:latin typeface="Calibri" pitchFamily="34" charset="0"/>
          </a:endParaRPr>
        </a:p>
      </dsp:txBody>
      <dsp:txXfrm>
        <a:off x="402299" y="3936053"/>
        <a:ext cx="4986602" cy="745862"/>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CB6AC3-1DB5-4436-AC87-8FDDEEF30ACD}">
      <dsp:nvSpPr>
        <dsp:cNvPr id="0" name=""/>
        <dsp:cNvSpPr/>
      </dsp:nvSpPr>
      <dsp:spPr>
        <a:xfrm>
          <a:off x="0" y="605020"/>
          <a:ext cx="7239000" cy="403200"/>
        </a:xfrm>
        <a:prstGeom prst="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9C2E50-D566-43F4-B98C-3E75E08F36A5}">
      <dsp:nvSpPr>
        <dsp:cNvPr id="0" name=""/>
        <dsp:cNvSpPr/>
      </dsp:nvSpPr>
      <dsp:spPr>
        <a:xfrm>
          <a:off x="361950" y="72801"/>
          <a:ext cx="5067300" cy="768379"/>
        </a:xfrm>
        <a:prstGeom prst="roundRect">
          <a:avLst/>
        </a:prstGeom>
        <a:solidFill>
          <a:srgbClr val="00B05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l" defTabSz="844550">
            <a:lnSpc>
              <a:spcPct val="90000"/>
            </a:lnSpc>
            <a:spcBef>
              <a:spcPct val="0"/>
            </a:spcBef>
            <a:spcAft>
              <a:spcPct val="35000"/>
            </a:spcAft>
          </a:pPr>
          <a:r>
            <a:rPr lang="pl-PL" sz="1900" b="0" kern="1200" baseline="0" dirty="0" smtClean="0">
              <a:latin typeface="Calibri" pitchFamily="34" charset="0"/>
            </a:rPr>
            <a:t>- Korzystne warunki do wypoczynku i rozwoju agroturystyki.</a:t>
          </a:r>
          <a:endParaRPr lang="pl-PL" sz="1900" b="0" kern="1200" baseline="0" dirty="0">
            <a:latin typeface="Calibri" pitchFamily="34" charset="0"/>
          </a:endParaRPr>
        </a:p>
      </dsp:txBody>
      <dsp:txXfrm>
        <a:off x="399459" y="110310"/>
        <a:ext cx="4992282" cy="693361"/>
      </dsp:txXfrm>
    </dsp:sp>
    <dsp:sp modelId="{B8188C92-DD50-4099-AD47-2541D3117517}">
      <dsp:nvSpPr>
        <dsp:cNvPr id="0" name=""/>
        <dsp:cNvSpPr/>
      </dsp:nvSpPr>
      <dsp:spPr>
        <a:xfrm>
          <a:off x="0" y="1330780"/>
          <a:ext cx="7239000" cy="403200"/>
        </a:xfrm>
        <a:prstGeom prst="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59F796-A33D-47A9-9E07-E0C904F33972}">
      <dsp:nvSpPr>
        <dsp:cNvPr id="0" name=""/>
        <dsp:cNvSpPr/>
      </dsp:nvSpPr>
      <dsp:spPr>
        <a:xfrm>
          <a:off x="370383" y="1065766"/>
          <a:ext cx="5067300" cy="472320"/>
        </a:xfrm>
        <a:prstGeom prst="roundRect">
          <a:avLst/>
        </a:prstGeom>
        <a:solidFill>
          <a:srgbClr val="00B05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l" defTabSz="844550">
            <a:lnSpc>
              <a:spcPct val="90000"/>
            </a:lnSpc>
            <a:spcBef>
              <a:spcPct val="0"/>
            </a:spcBef>
            <a:spcAft>
              <a:spcPct val="35000"/>
            </a:spcAft>
          </a:pPr>
          <a:r>
            <a:rPr lang="pl-PL" sz="1900" b="0" kern="1200" baseline="0" dirty="0" smtClean="0">
              <a:latin typeface="Calibri" pitchFamily="34" charset="0"/>
            </a:rPr>
            <a:t>- Dobry stan środowiska naturalnego.</a:t>
          </a:r>
          <a:endParaRPr lang="pl-PL" sz="1900" b="0" kern="1200" baseline="0" dirty="0">
            <a:latin typeface="Calibri" pitchFamily="34" charset="0"/>
          </a:endParaRPr>
        </a:p>
      </dsp:txBody>
      <dsp:txXfrm>
        <a:off x="393440" y="1088823"/>
        <a:ext cx="5021186" cy="426206"/>
      </dsp:txXfrm>
    </dsp:sp>
    <dsp:sp modelId="{D2AE8687-66F6-4975-ABC8-2C2E803D6211}">
      <dsp:nvSpPr>
        <dsp:cNvPr id="0" name=""/>
        <dsp:cNvSpPr/>
      </dsp:nvSpPr>
      <dsp:spPr>
        <a:xfrm>
          <a:off x="0" y="2056540"/>
          <a:ext cx="7239000" cy="403200"/>
        </a:xfrm>
        <a:prstGeom prst="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9A6E160-6E07-4876-A943-0BEC8387841E}">
      <dsp:nvSpPr>
        <dsp:cNvPr id="0" name=""/>
        <dsp:cNvSpPr/>
      </dsp:nvSpPr>
      <dsp:spPr>
        <a:xfrm>
          <a:off x="361950" y="1820380"/>
          <a:ext cx="5067300" cy="472320"/>
        </a:xfrm>
        <a:prstGeom prst="roundRect">
          <a:avLst/>
        </a:prstGeom>
        <a:solidFill>
          <a:srgbClr val="00B05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l" defTabSz="844550">
            <a:lnSpc>
              <a:spcPct val="90000"/>
            </a:lnSpc>
            <a:spcBef>
              <a:spcPct val="0"/>
            </a:spcBef>
            <a:spcAft>
              <a:spcPct val="35000"/>
            </a:spcAft>
          </a:pPr>
          <a:r>
            <a:rPr lang="pl-PL" sz="1900" b="0" kern="1200" baseline="0" dirty="0" smtClean="0">
              <a:latin typeface="Calibri" pitchFamily="34" charset="0"/>
            </a:rPr>
            <a:t>- Atrakcyjne zasoby przyrodnicze i kulturowe.</a:t>
          </a:r>
          <a:endParaRPr lang="pl-PL" sz="1900" b="0" kern="1200" baseline="0" dirty="0">
            <a:latin typeface="Calibri" pitchFamily="34" charset="0"/>
          </a:endParaRPr>
        </a:p>
      </dsp:txBody>
      <dsp:txXfrm>
        <a:off x="385007" y="1843437"/>
        <a:ext cx="5021186" cy="426206"/>
      </dsp:txXfrm>
    </dsp:sp>
    <dsp:sp modelId="{614A5F3A-9B3E-4FA3-A11A-7DBB44CE01AC}">
      <dsp:nvSpPr>
        <dsp:cNvPr id="0" name=""/>
        <dsp:cNvSpPr/>
      </dsp:nvSpPr>
      <dsp:spPr>
        <a:xfrm>
          <a:off x="0" y="2782300"/>
          <a:ext cx="7239000" cy="403200"/>
        </a:xfrm>
        <a:prstGeom prst="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B2794E-06FB-43EC-8789-7F82BB510946}">
      <dsp:nvSpPr>
        <dsp:cNvPr id="0" name=""/>
        <dsp:cNvSpPr/>
      </dsp:nvSpPr>
      <dsp:spPr>
        <a:xfrm>
          <a:off x="361950" y="2546140"/>
          <a:ext cx="5067300" cy="472320"/>
        </a:xfrm>
        <a:prstGeom prst="roundRect">
          <a:avLst/>
        </a:prstGeom>
        <a:solidFill>
          <a:srgbClr val="00B05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l" defTabSz="844550">
            <a:lnSpc>
              <a:spcPct val="90000"/>
            </a:lnSpc>
            <a:spcBef>
              <a:spcPct val="0"/>
            </a:spcBef>
            <a:spcAft>
              <a:spcPct val="35000"/>
            </a:spcAft>
          </a:pPr>
          <a:r>
            <a:rPr lang="pl-PL" sz="1900" b="0" kern="1200" baseline="0" dirty="0" smtClean="0">
              <a:latin typeface="Calibri" pitchFamily="34" charset="0"/>
            </a:rPr>
            <a:t>- Rozwinięta sieć komunikacyjna.</a:t>
          </a:r>
          <a:endParaRPr lang="pl-PL" sz="1900" b="0" kern="1200" baseline="0" dirty="0">
            <a:latin typeface="Calibri" pitchFamily="34" charset="0"/>
          </a:endParaRPr>
        </a:p>
      </dsp:txBody>
      <dsp:txXfrm>
        <a:off x="385007" y="2569197"/>
        <a:ext cx="5021186" cy="426206"/>
      </dsp:txXfrm>
    </dsp:sp>
    <dsp:sp modelId="{11C957F7-1709-4C85-AD18-CA07A1F519F9}">
      <dsp:nvSpPr>
        <dsp:cNvPr id="0" name=""/>
        <dsp:cNvSpPr/>
      </dsp:nvSpPr>
      <dsp:spPr>
        <a:xfrm>
          <a:off x="0" y="3841726"/>
          <a:ext cx="7239000" cy="403200"/>
        </a:xfrm>
        <a:prstGeom prst="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461ADD-7F83-476E-A64F-A6E1543C68F9}">
      <dsp:nvSpPr>
        <dsp:cNvPr id="0" name=""/>
        <dsp:cNvSpPr/>
      </dsp:nvSpPr>
      <dsp:spPr>
        <a:xfrm>
          <a:off x="361950" y="3271900"/>
          <a:ext cx="5067300" cy="805985"/>
        </a:xfrm>
        <a:prstGeom prst="roundRect">
          <a:avLst/>
        </a:prstGeom>
        <a:solidFill>
          <a:srgbClr val="00B05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l" defTabSz="844550">
            <a:lnSpc>
              <a:spcPct val="90000"/>
            </a:lnSpc>
            <a:spcBef>
              <a:spcPct val="0"/>
            </a:spcBef>
            <a:spcAft>
              <a:spcPct val="35000"/>
            </a:spcAft>
          </a:pPr>
          <a:r>
            <a:rPr lang="pl-PL" sz="1900" b="0" kern="1200" baseline="0" dirty="0" smtClean="0">
              <a:latin typeface="Calibri" pitchFamily="34" charset="0"/>
            </a:rPr>
            <a:t>- Bliskość dużych ośrodków miejskich (Bydgoszcz, Toruń, Włocławek).</a:t>
          </a:r>
          <a:endParaRPr lang="pl-PL" sz="1900" b="0" kern="1200" baseline="0" dirty="0">
            <a:latin typeface="Calibri" pitchFamily="34" charset="0"/>
          </a:endParaRPr>
        </a:p>
      </dsp:txBody>
      <dsp:txXfrm>
        <a:off x="401295" y="3311245"/>
        <a:ext cx="4988610" cy="727295"/>
      </dsp:txXfrm>
    </dsp:sp>
    <dsp:sp modelId="{9DAED91F-ED99-41E4-8E6D-C401DBA6E326}">
      <dsp:nvSpPr>
        <dsp:cNvPr id="0" name=""/>
        <dsp:cNvSpPr/>
      </dsp:nvSpPr>
      <dsp:spPr>
        <a:xfrm>
          <a:off x="0" y="4567486"/>
          <a:ext cx="7239000" cy="403200"/>
        </a:xfrm>
        <a:prstGeom prst="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1125E7A-4C55-4462-83D6-F3C5484570E4}">
      <dsp:nvSpPr>
        <dsp:cNvPr id="0" name=""/>
        <dsp:cNvSpPr/>
      </dsp:nvSpPr>
      <dsp:spPr>
        <a:xfrm>
          <a:off x="361950" y="4331326"/>
          <a:ext cx="5067300" cy="472320"/>
        </a:xfrm>
        <a:prstGeom prst="roundRect">
          <a:avLst/>
        </a:prstGeom>
        <a:solidFill>
          <a:srgbClr val="00B05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l" defTabSz="844550">
            <a:lnSpc>
              <a:spcPct val="90000"/>
            </a:lnSpc>
            <a:spcBef>
              <a:spcPct val="0"/>
            </a:spcBef>
            <a:spcAft>
              <a:spcPct val="35000"/>
            </a:spcAft>
          </a:pPr>
          <a:r>
            <a:rPr lang="pl-PL" sz="1900" b="0" kern="1200" dirty="0" smtClean="0">
              <a:latin typeface="Calibri" pitchFamily="34" charset="0"/>
            </a:rPr>
            <a:t>- Posiadanie terenów inwestycyjnych.</a:t>
          </a:r>
          <a:endParaRPr lang="pl-PL" sz="1900" b="0" kern="1200" dirty="0">
            <a:latin typeface="Calibri" pitchFamily="34" charset="0"/>
          </a:endParaRPr>
        </a:p>
      </dsp:txBody>
      <dsp:txXfrm>
        <a:off x="385007" y="4354383"/>
        <a:ext cx="5021186" cy="42620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CB6AC3-1DB5-4436-AC87-8FDDEEF30ACD}">
      <dsp:nvSpPr>
        <dsp:cNvPr id="0" name=""/>
        <dsp:cNvSpPr/>
      </dsp:nvSpPr>
      <dsp:spPr>
        <a:xfrm>
          <a:off x="0" y="1015188"/>
          <a:ext cx="7239000" cy="1234800"/>
        </a:xfrm>
        <a:prstGeom prst="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9C2E50-D566-43F4-B98C-3E75E08F36A5}">
      <dsp:nvSpPr>
        <dsp:cNvPr id="0" name=""/>
        <dsp:cNvSpPr/>
      </dsp:nvSpPr>
      <dsp:spPr>
        <a:xfrm>
          <a:off x="361950" y="43920"/>
          <a:ext cx="5067300" cy="1694507"/>
        </a:xfrm>
        <a:prstGeom prst="roundRect">
          <a:avLst/>
        </a:prstGeom>
        <a:solidFill>
          <a:srgbClr val="00B05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just" defTabSz="844550">
            <a:lnSpc>
              <a:spcPct val="90000"/>
            </a:lnSpc>
            <a:spcBef>
              <a:spcPct val="0"/>
            </a:spcBef>
            <a:spcAft>
              <a:spcPct val="35000"/>
            </a:spcAft>
          </a:pPr>
          <a:r>
            <a:rPr lang="pl-PL" sz="1900" b="0" kern="1200" baseline="0" dirty="0" smtClean="0">
              <a:latin typeface="Calibri" pitchFamily="34" charset="0"/>
            </a:rPr>
            <a:t>- Dobrze rozwinięta baza edukacyjna.</a:t>
          </a:r>
          <a:endParaRPr lang="pl-PL" sz="1900" b="0" kern="1200" baseline="0" dirty="0">
            <a:latin typeface="Calibri" pitchFamily="34" charset="0"/>
          </a:endParaRPr>
        </a:p>
      </dsp:txBody>
      <dsp:txXfrm>
        <a:off x="444669" y="126639"/>
        <a:ext cx="4901862" cy="1529069"/>
      </dsp:txXfrm>
    </dsp:sp>
    <dsp:sp modelId="{B8188C92-DD50-4099-AD47-2541D3117517}">
      <dsp:nvSpPr>
        <dsp:cNvPr id="0" name=""/>
        <dsp:cNvSpPr/>
      </dsp:nvSpPr>
      <dsp:spPr>
        <a:xfrm>
          <a:off x="0" y="3764767"/>
          <a:ext cx="7239000" cy="1234800"/>
        </a:xfrm>
        <a:prstGeom prst="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59F796-A33D-47A9-9E07-E0C904F33972}">
      <dsp:nvSpPr>
        <dsp:cNvPr id="0" name=""/>
        <dsp:cNvSpPr/>
      </dsp:nvSpPr>
      <dsp:spPr>
        <a:xfrm>
          <a:off x="370383" y="2426223"/>
          <a:ext cx="5067300" cy="1973418"/>
        </a:xfrm>
        <a:prstGeom prst="roundRect">
          <a:avLst/>
        </a:prstGeom>
        <a:solidFill>
          <a:srgbClr val="00B05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just" defTabSz="844550">
            <a:lnSpc>
              <a:spcPct val="90000"/>
            </a:lnSpc>
            <a:spcBef>
              <a:spcPct val="0"/>
            </a:spcBef>
            <a:spcAft>
              <a:spcPct val="35000"/>
            </a:spcAft>
          </a:pPr>
          <a:r>
            <a:rPr lang="pl-PL" sz="1900" b="0" kern="1200" baseline="0" dirty="0" smtClean="0">
              <a:latin typeface="Calibri" pitchFamily="34" charset="0"/>
            </a:rPr>
            <a:t>- Potencjał ludzki.</a:t>
          </a:r>
          <a:endParaRPr lang="pl-PL" sz="1900" b="0" kern="1200" baseline="0" dirty="0">
            <a:latin typeface="Calibri" pitchFamily="34" charset="0"/>
          </a:endParaRPr>
        </a:p>
      </dsp:txBody>
      <dsp:txXfrm>
        <a:off x="466717" y="2522557"/>
        <a:ext cx="4874632" cy="178075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8E3D12-881F-427A-ABCB-A1F2A0FE11E8}">
      <dsp:nvSpPr>
        <dsp:cNvPr id="0" name=""/>
        <dsp:cNvSpPr/>
      </dsp:nvSpPr>
      <dsp:spPr>
        <a:xfrm>
          <a:off x="0" y="251618"/>
          <a:ext cx="7239000" cy="4343400"/>
        </a:xfrm>
        <a:prstGeom prst="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l-PL" sz="2800" kern="1200" dirty="0" smtClean="0">
              <a:latin typeface="Calibri" panose="020F0502020204030204" pitchFamily="34" charset="0"/>
            </a:rPr>
            <a:t>Diagnozę sytuacji poszczególnych jednostek przeprowadzono w oparciu o listę wskaźników stanu kryzysowego dla terenów wiejskich, która stanowi załącznik nr 3 „Zasad programowania przedsięwzięć rewitalizacyjnych w celu ubiegania się o środki finansowe w ramach Regionalnego Programu Operacyjnego Województwa Kujawsko-Pomorskiego na lata 2014-2020” tj.</a:t>
          </a:r>
          <a:endParaRPr lang="pl-PL" sz="2800" kern="1200" dirty="0">
            <a:latin typeface="Calibri" panose="020F0502020204030204" pitchFamily="34" charset="0"/>
          </a:endParaRPr>
        </a:p>
      </dsp:txBody>
      <dsp:txXfrm>
        <a:off x="0" y="251618"/>
        <a:ext cx="7239000" cy="434340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F964AC-F1AE-4707-9D76-003ADFD380CF}">
      <dsp:nvSpPr>
        <dsp:cNvPr id="0" name=""/>
        <dsp:cNvSpPr/>
      </dsp:nvSpPr>
      <dsp:spPr>
        <a:xfrm rot="5400000">
          <a:off x="2894312" y="-444272"/>
          <a:ext cx="3603667" cy="4632960"/>
        </a:xfrm>
        <a:prstGeom prst="round2SameRect">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711200">
            <a:lnSpc>
              <a:spcPct val="90000"/>
            </a:lnSpc>
            <a:spcBef>
              <a:spcPct val="0"/>
            </a:spcBef>
            <a:spcAft>
              <a:spcPct val="15000"/>
            </a:spcAft>
            <a:buChar char="••"/>
          </a:pPr>
          <a:r>
            <a:rPr lang="pl-PL" sz="1600" kern="1200" dirty="0" smtClean="0">
              <a:latin typeface="Calibri" pitchFamily="34" charset="0"/>
            </a:rPr>
            <a:t>Udział ludności w wieku poprodukcyjnym w ludności ogółem w miejscowości (I);</a:t>
          </a:r>
          <a:endParaRPr lang="pl-PL" sz="1600" kern="1200" dirty="0">
            <a:latin typeface="Calibri" pitchFamily="34" charset="0"/>
          </a:endParaRPr>
        </a:p>
        <a:p>
          <a:pPr marL="171450" lvl="1" indent="-171450" algn="l" defTabSz="711200">
            <a:lnSpc>
              <a:spcPct val="90000"/>
            </a:lnSpc>
            <a:spcBef>
              <a:spcPct val="0"/>
            </a:spcBef>
            <a:spcAft>
              <a:spcPct val="15000"/>
            </a:spcAft>
            <a:buChar char="••"/>
          </a:pPr>
          <a:endParaRPr lang="pl-PL" sz="1600" kern="1200" dirty="0">
            <a:latin typeface="Calibri" pitchFamily="34" charset="0"/>
          </a:endParaRPr>
        </a:p>
        <a:p>
          <a:pPr marL="171450" lvl="1" indent="-171450" algn="l" defTabSz="711200">
            <a:lnSpc>
              <a:spcPct val="90000"/>
            </a:lnSpc>
            <a:spcBef>
              <a:spcPct val="0"/>
            </a:spcBef>
            <a:spcAft>
              <a:spcPct val="15000"/>
            </a:spcAft>
            <a:buChar char="••"/>
          </a:pPr>
          <a:r>
            <a:rPr lang="pl-PL" sz="1600" kern="1200" dirty="0" smtClean="0">
              <a:latin typeface="Calibri" pitchFamily="34" charset="0"/>
            </a:rPr>
            <a:t>Udział bezrobotnych w ludności w wieku produkcyjnym na danym obszarze (II);</a:t>
          </a:r>
          <a:endParaRPr lang="pl-PL" sz="1600" kern="1200" dirty="0">
            <a:latin typeface="Calibri" pitchFamily="34" charset="0"/>
          </a:endParaRPr>
        </a:p>
        <a:p>
          <a:pPr marL="171450" lvl="1" indent="-171450" algn="l" defTabSz="711200">
            <a:lnSpc>
              <a:spcPct val="90000"/>
            </a:lnSpc>
            <a:spcBef>
              <a:spcPct val="0"/>
            </a:spcBef>
            <a:spcAft>
              <a:spcPct val="15000"/>
            </a:spcAft>
            <a:buChar char="••"/>
          </a:pPr>
          <a:endParaRPr lang="pl-PL" sz="1600" kern="1200" dirty="0">
            <a:latin typeface="Calibri" pitchFamily="34" charset="0"/>
          </a:endParaRPr>
        </a:p>
        <a:p>
          <a:pPr marL="171450" lvl="1" indent="-171450" algn="l" defTabSz="711200">
            <a:lnSpc>
              <a:spcPct val="90000"/>
            </a:lnSpc>
            <a:spcBef>
              <a:spcPct val="0"/>
            </a:spcBef>
            <a:spcAft>
              <a:spcPct val="15000"/>
            </a:spcAft>
            <a:buChar char="••"/>
          </a:pPr>
          <a:r>
            <a:rPr lang="pl-PL" sz="1600" kern="1200" dirty="0" smtClean="0">
              <a:latin typeface="Calibri" pitchFamily="34" charset="0"/>
            </a:rPr>
            <a:t>Udział  gospodarstw domowych – stałych beneficjentów środowiskowej pomocy społecznej w liczbie gospodarstw domowych ogółem (III);</a:t>
          </a:r>
          <a:endParaRPr lang="pl-PL" sz="1600" kern="1200" dirty="0">
            <a:latin typeface="Calibri" pitchFamily="34" charset="0"/>
          </a:endParaRPr>
        </a:p>
        <a:p>
          <a:pPr marL="171450" lvl="1" indent="-171450" algn="l" defTabSz="711200">
            <a:lnSpc>
              <a:spcPct val="90000"/>
            </a:lnSpc>
            <a:spcBef>
              <a:spcPct val="0"/>
            </a:spcBef>
            <a:spcAft>
              <a:spcPct val="15000"/>
            </a:spcAft>
            <a:buChar char="••"/>
          </a:pPr>
          <a:endParaRPr lang="pl-PL" sz="1600" kern="1200" dirty="0">
            <a:latin typeface="Calibri" pitchFamily="34" charset="0"/>
          </a:endParaRPr>
        </a:p>
        <a:p>
          <a:pPr marL="171450" lvl="1" indent="-171450" algn="l" defTabSz="711200">
            <a:lnSpc>
              <a:spcPct val="90000"/>
            </a:lnSpc>
            <a:spcBef>
              <a:spcPct val="0"/>
            </a:spcBef>
            <a:spcAft>
              <a:spcPct val="15000"/>
            </a:spcAft>
            <a:buChar char="••"/>
          </a:pPr>
          <a:r>
            <a:rPr lang="pl-PL" sz="1600" kern="1200" dirty="0" smtClean="0">
              <a:latin typeface="Calibri" pitchFamily="34" charset="0"/>
            </a:rPr>
            <a:t>Miejscowość należy do rejonu obsługi szkoły podstawowej lub gimnazjum o niskim poziomie kształcenia (IV);</a:t>
          </a:r>
          <a:endParaRPr lang="pl-PL" sz="1600" kern="1200" dirty="0">
            <a:latin typeface="Calibri" pitchFamily="34" charset="0"/>
          </a:endParaRPr>
        </a:p>
      </dsp:txBody>
      <dsp:txXfrm rot="-5400000">
        <a:off x="2379666" y="246291"/>
        <a:ext cx="4457043" cy="3251833"/>
      </dsp:txXfrm>
    </dsp:sp>
    <dsp:sp modelId="{2E26821B-95C6-45AB-8B5E-59E1AE4D9229}">
      <dsp:nvSpPr>
        <dsp:cNvPr id="0" name=""/>
        <dsp:cNvSpPr/>
      </dsp:nvSpPr>
      <dsp:spPr>
        <a:xfrm>
          <a:off x="226373" y="1393596"/>
          <a:ext cx="2153292" cy="957222"/>
        </a:xfrm>
        <a:prstGeom prst="roundRect">
          <a:avLst/>
        </a:prstGeom>
        <a:solidFill>
          <a:schemeClr val="accent1">
            <a:hueOff val="0"/>
            <a:satOff val="0"/>
            <a:lumOff val="0"/>
            <a:alphaOff val="0"/>
          </a:schemeClr>
        </a:solidFill>
        <a:ln>
          <a:noFill/>
        </a:ln>
        <a:effectLst>
          <a:outerShdw blurRad="39000" dist="25400" dir="5400000" rotWithShape="0">
            <a:schemeClr val="accent1">
              <a:hueOff val="0"/>
              <a:satOff val="0"/>
              <a:lumOff val="0"/>
              <a:alphaOff val="0"/>
              <a:shade val="33000"/>
              <a:alpha val="83000"/>
            </a:scheme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a:lnSpc>
              <a:spcPct val="90000"/>
            </a:lnSpc>
            <a:spcBef>
              <a:spcPct val="0"/>
            </a:spcBef>
            <a:spcAft>
              <a:spcPct val="35000"/>
            </a:spcAft>
          </a:pPr>
          <a:r>
            <a:rPr lang="pl-PL" sz="2600" kern="1200" dirty="0" smtClean="0"/>
            <a:t>Analizowane wskaźniki</a:t>
          </a:r>
          <a:endParaRPr lang="pl-PL" sz="2600" kern="1200" dirty="0"/>
        </a:p>
      </dsp:txBody>
      <dsp:txXfrm>
        <a:off x="273101" y="1440324"/>
        <a:ext cx="2059836" cy="863766"/>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DCC08BB-5F96-41C9-B89D-3A5A788ACF84}">
      <dsp:nvSpPr>
        <dsp:cNvPr id="0" name=""/>
        <dsp:cNvSpPr/>
      </dsp:nvSpPr>
      <dsp:spPr>
        <a:xfrm>
          <a:off x="0" y="251618"/>
          <a:ext cx="7239000" cy="4343400"/>
        </a:xfrm>
        <a:prstGeom prst="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pl-PL" sz="2200" kern="1200" dirty="0" smtClean="0"/>
            <a:t>Dla gminy Aleksandrów Kujawski obszar zdegradowany wyznaczono w oparciu o analizę wskaźnikową poszczególnych miejscowości. Zgodnie z wytycznymi do obszaru zdegradowanego zostały włączone miejscowości, w których jednocześnie spełnione zostały następujące kryteria:</a:t>
          </a:r>
        </a:p>
        <a:p>
          <a:pPr lvl="0" algn="ctr" defTabSz="977900">
            <a:lnSpc>
              <a:spcPct val="90000"/>
            </a:lnSpc>
            <a:spcBef>
              <a:spcPct val="0"/>
            </a:spcBef>
            <a:spcAft>
              <a:spcPct val="35000"/>
            </a:spcAft>
          </a:pPr>
          <a:r>
            <a:rPr lang="pl-PL" sz="2200" kern="1200" dirty="0" smtClean="0"/>
            <a:t>- zidentyfikowano co najmniej </a:t>
          </a:r>
          <a:r>
            <a:rPr lang="pl-PL" sz="2200" b="1" u="sng" kern="1200" dirty="0" smtClean="0">
              <a:effectLst/>
            </a:rPr>
            <a:t>2 problemy społeczne</a:t>
          </a:r>
          <a:r>
            <a:rPr lang="pl-PL" sz="2200" kern="1200" dirty="0" smtClean="0"/>
            <a:t>;</a:t>
          </a:r>
        </a:p>
        <a:p>
          <a:pPr lvl="0" algn="ctr" defTabSz="977900">
            <a:lnSpc>
              <a:spcPct val="90000"/>
            </a:lnSpc>
            <a:spcBef>
              <a:spcPct val="0"/>
            </a:spcBef>
            <a:spcAft>
              <a:spcPct val="35000"/>
            </a:spcAft>
          </a:pPr>
          <a:r>
            <a:rPr lang="pl-PL" sz="2200" kern="1200" dirty="0" smtClean="0"/>
            <a:t>- stwierdzono </a:t>
          </a:r>
          <a:r>
            <a:rPr lang="pl-PL" sz="2200" b="1" u="sng" kern="1200" dirty="0" smtClean="0"/>
            <a:t>występowanie przestrzeni zdegradowanych lub zdiagnozowano stan kryzysowy </a:t>
          </a:r>
          <a:r>
            <a:rPr lang="pl-PL" sz="2200" kern="1200" dirty="0" smtClean="0"/>
            <a:t>(negatywne zjawiska ze sfery gospodarczej, środowiskowej, przestrzenno-funkcjonalnej lub technicznej).</a:t>
          </a:r>
          <a:endParaRPr lang="pl-PL" sz="2200" kern="1200" dirty="0"/>
        </a:p>
      </dsp:txBody>
      <dsp:txXfrm>
        <a:off x="0" y="251618"/>
        <a:ext cx="7239000" cy="434340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B1BDB9-292C-4B7C-AE3A-0AB648A8E970}">
      <dsp:nvSpPr>
        <dsp:cNvPr id="0" name=""/>
        <dsp:cNvSpPr/>
      </dsp:nvSpPr>
      <dsp:spPr>
        <a:xfrm>
          <a:off x="0" y="195168"/>
          <a:ext cx="7427168" cy="4456300"/>
        </a:xfrm>
        <a:prstGeom prst="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pl-PL" sz="2800" kern="1200" dirty="0" smtClean="0"/>
            <a:t>W oparciu o wcześniej wymienione zestawy kryteriów dla terenów wiejskich za obszar przeznaczony do działań rewitalizacyjnych uznano następujące miejscowości</a:t>
          </a:r>
          <a:r>
            <a:rPr lang="pl-PL" sz="2800" kern="1200" dirty="0" smtClean="0">
              <a:solidFill>
                <a:schemeClr val="tx1"/>
              </a:solidFill>
            </a:rPr>
            <a:t>: </a:t>
          </a:r>
          <a:r>
            <a:rPr lang="pl-PL" sz="2800" b="1" u="sng" kern="1200" dirty="0" smtClean="0">
              <a:solidFill>
                <a:schemeClr val="tx1"/>
              </a:solidFill>
            </a:rPr>
            <a:t>Służewo, Zduny, Plebanka, Słońsk </a:t>
          </a:r>
          <a:r>
            <a:rPr lang="pl-PL" sz="2800" b="1" u="sng" kern="1200" dirty="0" err="1" smtClean="0">
              <a:solidFill>
                <a:schemeClr val="tx1"/>
              </a:solidFill>
            </a:rPr>
            <a:t>Dolny,Wołuszewo</a:t>
          </a:r>
          <a:r>
            <a:rPr lang="pl-PL" sz="2800" kern="1200" dirty="0" smtClean="0"/>
            <a:t>. Są to obszary o szczególnie dużym natężeniu negatywnych zjawisk społecznych. </a:t>
          </a:r>
        </a:p>
        <a:p>
          <a:pPr lvl="0" algn="ctr" defTabSz="1244600">
            <a:lnSpc>
              <a:spcPct val="90000"/>
            </a:lnSpc>
            <a:spcBef>
              <a:spcPct val="0"/>
            </a:spcBef>
            <a:spcAft>
              <a:spcPct val="35000"/>
            </a:spcAft>
          </a:pPr>
          <a:r>
            <a:rPr lang="pl-PL" sz="2800" kern="1200" dirty="0" smtClean="0"/>
            <a:t>Ponadto potencjał tych obszarów oraz istniejące zasoby można z pozytywnym skutkiem wykorzystać także  dla całej gminy  w działaniach rewitalizacyjnych. </a:t>
          </a:r>
          <a:endParaRPr lang="pl-PL" sz="2800" kern="1200" dirty="0"/>
        </a:p>
      </dsp:txBody>
      <dsp:txXfrm>
        <a:off x="0" y="195168"/>
        <a:ext cx="7427168" cy="445630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38A311-51E9-426D-90CE-FD5A08A0BCE8}">
      <dsp:nvSpPr>
        <dsp:cNvPr id="0" name=""/>
        <dsp:cNvSpPr/>
      </dsp:nvSpPr>
      <dsp:spPr>
        <a:xfrm rot="5400000">
          <a:off x="3806354" y="-1090259"/>
          <a:ext cx="2483865" cy="4748745"/>
        </a:xfrm>
        <a:prstGeom prst="round2Same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endParaRPr lang="pl-PL" sz="1400" b="0" kern="1200" dirty="0">
            <a:latin typeface="Calibri" panose="020F0502020204030204" pitchFamily="34" charset="0"/>
          </a:endParaRPr>
        </a:p>
        <a:p>
          <a:pPr marL="114300" lvl="1" indent="-114300" algn="l" defTabSz="533400">
            <a:lnSpc>
              <a:spcPct val="90000"/>
            </a:lnSpc>
            <a:spcBef>
              <a:spcPct val="0"/>
            </a:spcBef>
            <a:spcAft>
              <a:spcPct val="15000"/>
            </a:spcAft>
            <a:buChar char="••"/>
          </a:pPr>
          <a:r>
            <a:rPr lang="pl-PL" sz="1200" kern="1200" dirty="0" smtClean="0">
              <a:latin typeface="Calibri" panose="020F0502020204030204" pitchFamily="34" charset="0"/>
            </a:rPr>
            <a:t>Rewitalizacja zabytkowego parku;</a:t>
          </a:r>
          <a:endParaRPr lang="pl-PL" sz="1200" kern="1200" dirty="0">
            <a:latin typeface="Calibri" panose="020F0502020204030204" pitchFamily="34" charset="0"/>
          </a:endParaRPr>
        </a:p>
        <a:p>
          <a:pPr marL="114300" lvl="1" indent="-114300" algn="just" defTabSz="533400">
            <a:lnSpc>
              <a:spcPct val="90000"/>
            </a:lnSpc>
            <a:spcBef>
              <a:spcPct val="0"/>
            </a:spcBef>
            <a:spcAft>
              <a:spcPct val="15000"/>
            </a:spcAft>
            <a:buChar char="••"/>
          </a:pPr>
          <a:r>
            <a:rPr lang="pl-PL" sz="1200" kern="1200" dirty="0" smtClean="0">
              <a:latin typeface="Calibri" panose="020F0502020204030204" pitchFamily="34" charset="0"/>
            </a:rPr>
            <a:t>Utworzenie w zabytkowym parku ścieżki dydaktycznej;</a:t>
          </a:r>
          <a:endParaRPr lang="pl-PL" sz="1200" kern="1200" dirty="0">
            <a:latin typeface="Calibri" panose="020F0502020204030204" pitchFamily="34" charset="0"/>
          </a:endParaRPr>
        </a:p>
        <a:p>
          <a:pPr marL="114300" lvl="1" indent="-114300" algn="just" defTabSz="533400">
            <a:lnSpc>
              <a:spcPct val="90000"/>
            </a:lnSpc>
            <a:spcBef>
              <a:spcPct val="0"/>
            </a:spcBef>
            <a:spcAft>
              <a:spcPct val="15000"/>
            </a:spcAft>
            <a:buChar char="••"/>
          </a:pPr>
          <a:r>
            <a:rPr lang="pl-PL" sz="1200" kern="1200" dirty="0" smtClean="0">
              <a:latin typeface="Calibri" panose="020F0502020204030204" pitchFamily="34" charset="0"/>
            </a:rPr>
            <a:t>Rozszerzenie oferty zajęć pozalekcyjnych  i pozaszkolnych, w tym sportowo-rekreacyjnych  i kulturalnych oraz organizowanie wypoczynku dla dzieci  i młodzieży;</a:t>
          </a:r>
          <a:endParaRPr lang="pl-PL" sz="1200" kern="1200" dirty="0">
            <a:latin typeface="Calibri" panose="020F0502020204030204" pitchFamily="34" charset="0"/>
          </a:endParaRPr>
        </a:p>
        <a:p>
          <a:pPr marL="114300" lvl="1" indent="-114300" algn="just" defTabSz="533400">
            <a:lnSpc>
              <a:spcPct val="90000"/>
            </a:lnSpc>
            <a:spcBef>
              <a:spcPct val="0"/>
            </a:spcBef>
            <a:spcAft>
              <a:spcPct val="15000"/>
            </a:spcAft>
            <a:buChar char="••"/>
          </a:pPr>
          <a:r>
            <a:rPr lang="pl-PL" sz="1200" kern="1200" dirty="0" smtClean="0">
              <a:latin typeface="Calibri" panose="020F0502020204030204" pitchFamily="34" charset="0"/>
            </a:rPr>
            <a:t>Doposażenie biblioteki w Służewie w sprzęt multimedialny w celu zaspokojenia potrzeb społeczności lokalnej;</a:t>
          </a:r>
          <a:endParaRPr lang="pl-PL" sz="1200" kern="1200" dirty="0">
            <a:latin typeface="Calibri" panose="020F0502020204030204" pitchFamily="34" charset="0"/>
          </a:endParaRPr>
        </a:p>
        <a:p>
          <a:pPr marL="114300" lvl="1" indent="-114300" algn="just" defTabSz="533400">
            <a:lnSpc>
              <a:spcPct val="90000"/>
            </a:lnSpc>
            <a:spcBef>
              <a:spcPct val="0"/>
            </a:spcBef>
            <a:spcAft>
              <a:spcPct val="15000"/>
            </a:spcAft>
            <a:buChar char="••"/>
          </a:pPr>
          <a:r>
            <a:rPr lang="pl-PL" sz="1200" kern="1200" dirty="0" smtClean="0">
              <a:latin typeface="Calibri" panose="020F0502020204030204" pitchFamily="34" charset="0"/>
            </a:rPr>
            <a:t>Organizacja przedsięwzięć integrujących i aktywizujących lokalną społeczność z Gminy Aleksandrów Kujawski;</a:t>
          </a:r>
          <a:endParaRPr lang="pl-PL" sz="1200" kern="1200" dirty="0">
            <a:latin typeface="Calibri" panose="020F0502020204030204" pitchFamily="34" charset="0"/>
          </a:endParaRPr>
        </a:p>
        <a:p>
          <a:pPr marL="114300" lvl="1" indent="-114300" algn="just" defTabSz="533400">
            <a:lnSpc>
              <a:spcPct val="90000"/>
            </a:lnSpc>
            <a:spcBef>
              <a:spcPct val="0"/>
            </a:spcBef>
            <a:spcAft>
              <a:spcPct val="15000"/>
            </a:spcAft>
            <a:buChar char="••"/>
          </a:pPr>
          <a:r>
            <a:rPr lang="pl-PL" sz="1200" kern="1200" dirty="0" smtClean="0">
              <a:latin typeface="Calibri" panose="020F0502020204030204" pitchFamily="34" charset="0"/>
            </a:rPr>
            <a:t>Zindywidualizowane i kompleksowe działania umożliwiające aktywne włącznie społeczne skierowane do organizacji społecznych.</a:t>
          </a:r>
          <a:endParaRPr lang="pl-PL" sz="1200" kern="1200" dirty="0">
            <a:latin typeface="Calibri" panose="020F0502020204030204" pitchFamily="34" charset="0"/>
          </a:endParaRPr>
        </a:p>
      </dsp:txBody>
      <dsp:txXfrm rot="-5400000">
        <a:off x="2673914" y="163433"/>
        <a:ext cx="4627493" cy="2241361"/>
      </dsp:txXfrm>
    </dsp:sp>
    <dsp:sp modelId="{B62E8666-24BF-4FC4-9092-B1297E031483}">
      <dsp:nvSpPr>
        <dsp:cNvPr id="0" name=""/>
        <dsp:cNvSpPr/>
      </dsp:nvSpPr>
      <dsp:spPr>
        <a:xfrm>
          <a:off x="3626" y="3736"/>
          <a:ext cx="2671169" cy="2479006"/>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pl-PL" sz="2400" b="1" kern="1200" dirty="0" smtClean="0">
              <a:latin typeface="Calibri" panose="020F0502020204030204" pitchFamily="34" charset="0"/>
            </a:rPr>
            <a:t>Służewo</a:t>
          </a:r>
          <a:endParaRPr lang="pl-PL" sz="2400" b="1" kern="1200" dirty="0">
            <a:latin typeface="Calibri" panose="020F0502020204030204" pitchFamily="34" charset="0"/>
          </a:endParaRPr>
        </a:p>
      </dsp:txBody>
      <dsp:txXfrm>
        <a:off x="124641" y="124751"/>
        <a:ext cx="2429139" cy="2236976"/>
      </dsp:txXfrm>
    </dsp:sp>
    <dsp:sp modelId="{BBC4C2F9-AF21-4129-832F-D6588C113AAF}">
      <dsp:nvSpPr>
        <dsp:cNvPr id="0" name=""/>
        <dsp:cNvSpPr/>
      </dsp:nvSpPr>
      <dsp:spPr>
        <a:xfrm rot="5400000">
          <a:off x="3688965" y="1591746"/>
          <a:ext cx="2711378" cy="4748745"/>
        </a:xfrm>
        <a:prstGeom prst="round2Same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endParaRPr lang="pl-PL" sz="1400" kern="1200" dirty="0">
            <a:latin typeface="Calibri" panose="020F0502020204030204" pitchFamily="34" charset="0"/>
          </a:endParaRPr>
        </a:p>
        <a:p>
          <a:pPr marL="114300" lvl="1" indent="-114300" algn="just" defTabSz="533400">
            <a:lnSpc>
              <a:spcPct val="90000"/>
            </a:lnSpc>
            <a:spcBef>
              <a:spcPct val="0"/>
            </a:spcBef>
            <a:spcAft>
              <a:spcPct val="15000"/>
            </a:spcAft>
            <a:buChar char="••"/>
          </a:pPr>
          <a:r>
            <a:rPr lang="pl-PL" sz="1200" kern="1200" dirty="0" smtClean="0">
              <a:latin typeface="Calibri" panose="020F0502020204030204" pitchFamily="34" charset="0"/>
            </a:rPr>
            <a:t>Rewitalizacja zabytkowego parku;</a:t>
          </a:r>
          <a:endParaRPr lang="pl-PL" sz="1200" kern="1200" dirty="0">
            <a:latin typeface="Calibri" panose="020F0502020204030204" pitchFamily="34" charset="0"/>
          </a:endParaRPr>
        </a:p>
        <a:p>
          <a:pPr marL="114300" lvl="1" indent="-114300" algn="just" defTabSz="533400">
            <a:lnSpc>
              <a:spcPct val="90000"/>
            </a:lnSpc>
            <a:spcBef>
              <a:spcPct val="0"/>
            </a:spcBef>
            <a:spcAft>
              <a:spcPct val="15000"/>
            </a:spcAft>
            <a:buChar char="••"/>
          </a:pPr>
          <a:r>
            <a:rPr lang="pl-PL" sz="1200" kern="1200" dirty="0" smtClean="0">
              <a:latin typeface="Calibri" panose="020F0502020204030204" pitchFamily="34" charset="0"/>
            </a:rPr>
            <a:t>Utworzenie w zabytkowym parku ścieżki dydaktycznej;</a:t>
          </a:r>
          <a:endParaRPr lang="pl-PL" sz="1200" kern="1200" dirty="0">
            <a:latin typeface="Calibri" panose="020F0502020204030204" pitchFamily="34" charset="0"/>
          </a:endParaRPr>
        </a:p>
        <a:p>
          <a:pPr marL="114300" lvl="1" indent="-114300" algn="just" defTabSz="533400">
            <a:lnSpc>
              <a:spcPct val="90000"/>
            </a:lnSpc>
            <a:spcBef>
              <a:spcPct val="0"/>
            </a:spcBef>
            <a:spcAft>
              <a:spcPct val="15000"/>
            </a:spcAft>
            <a:buChar char="••"/>
          </a:pPr>
          <a:r>
            <a:rPr lang="pl-PL" sz="1200" kern="1200" dirty="0" smtClean="0">
              <a:latin typeface="Calibri" panose="020F0502020204030204" pitchFamily="34" charset="0"/>
            </a:rPr>
            <a:t>Rozszerzenie oferty zajęć pozalekcyjnych  i pozaszkolnych, w tym sportowo-rekreacyjnych  i kulturalnych oraz organizowanie wypoczynku dla dzieci  i młodzieży.</a:t>
          </a:r>
          <a:endParaRPr lang="pl-PL" sz="1200" kern="1200" dirty="0"/>
        </a:p>
        <a:p>
          <a:pPr marL="114300" lvl="1" indent="-114300" algn="just" defTabSz="533400">
            <a:lnSpc>
              <a:spcPct val="90000"/>
            </a:lnSpc>
            <a:spcBef>
              <a:spcPct val="0"/>
            </a:spcBef>
            <a:spcAft>
              <a:spcPct val="15000"/>
            </a:spcAft>
            <a:buChar char="••"/>
          </a:pPr>
          <a:r>
            <a:rPr lang="pl-PL" sz="1200" kern="1200" dirty="0" smtClean="0">
              <a:latin typeface="Calibri" panose="020F0502020204030204" pitchFamily="34" charset="0"/>
            </a:rPr>
            <a:t>Organizacja przedsięwzięć integrujących i aktywizujących lokalną społeczność z Gminy Aleksandrów Kujawski;</a:t>
          </a:r>
          <a:endParaRPr lang="pl-PL" sz="1200" kern="1200" dirty="0">
            <a:latin typeface="Calibri" panose="020F0502020204030204" pitchFamily="34" charset="0"/>
          </a:endParaRPr>
        </a:p>
        <a:p>
          <a:pPr marL="114300" lvl="1" indent="-114300" algn="just" defTabSz="533400">
            <a:lnSpc>
              <a:spcPct val="90000"/>
            </a:lnSpc>
            <a:spcBef>
              <a:spcPct val="0"/>
            </a:spcBef>
            <a:spcAft>
              <a:spcPct val="15000"/>
            </a:spcAft>
            <a:buChar char="••"/>
          </a:pPr>
          <a:r>
            <a:rPr lang="pl-PL" sz="1200" kern="1200" dirty="0" smtClean="0">
              <a:latin typeface="Calibri" panose="020F0502020204030204" pitchFamily="34" charset="0"/>
            </a:rPr>
            <a:t>Zindywidualizowane i kompleksowe działania umożliwiające aktywne włączenie społeczne skierowane do organizacji społecznych.</a:t>
          </a:r>
          <a:endParaRPr lang="pl-PL" sz="1200" kern="1200" dirty="0">
            <a:latin typeface="Calibri" panose="020F0502020204030204" pitchFamily="34" charset="0"/>
          </a:endParaRPr>
        </a:p>
        <a:p>
          <a:pPr marL="114300" lvl="1" indent="-114300" algn="l" defTabSz="622300">
            <a:lnSpc>
              <a:spcPct val="90000"/>
            </a:lnSpc>
            <a:spcBef>
              <a:spcPct val="0"/>
            </a:spcBef>
            <a:spcAft>
              <a:spcPct val="15000"/>
            </a:spcAft>
            <a:buChar char="••"/>
          </a:pPr>
          <a:endParaRPr lang="pl-PL" sz="1400" kern="1200" dirty="0">
            <a:latin typeface="Calibri" panose="020F0502020204030204" pitchFamily="34" charset="0"/>
          </a:endParaRPr>
        </a:p>
      </dsp:txBody>
      <dsp:txXfrm rot="-5400000">
        <a:off x="2670282" y="2742789"/>
        <a:ext cx="4616386" cy="2446660"/>
      </dsp:txXfrm>
    </dsp:sp>
    <dsp:sp modelId="{03FD6FBC-3A8F-469C-8C64-275DFBFC562B}">
      <dsp:nvSpPr>
        <dsp:cNvPr id="0" name=""/>
        <dsp:cNvSpPr/>
      </dsp:nvSpPr>
      <dsp:spPr>
        <a:xfrm>
          <a:off x="3626" y="2725308"/>
          <a:ext cx="2671169" cy="2479006"/>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pl-PL" sz="2400" b="1" kern="1200" dirty="0" smtClean="0">
              <a:latin typeface="Calibri" panose="020F0502020204030204" pitchFamily="34" charset="0"/>
            </a:rPr>
            <a:t>Zduny</a:t>
          </a:r>
          <a:endParaRPr lang="pl-PL" sz="2400" b="1" kern="1200" dirty="0">
            <a:latin typeface="Calibri" panose="020F0502020204030204" pitchFamily="34" charset="0"/>
          </a:endParaRPr>
        </a:p>
      </dsp:txBody>
      <dsp:txXfrm>
        <a:off x="124641" y="2846323"/>
        <a:ext cx="2429139" cy="2236976"/>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A68F47-F883-4151-B639-738901B33CD4}">
      <dsp:nvSpPr>
        <dsp:cNvPr id="0" name=""/>
        <dsp:cNvSpPr/>
      </dsp:nvSpPr>
      <dsp:spPr>
        <a:xfrm rot="5400000">
          <a:off x="3976857" y="-1134342"/>
          <a:ext cx="1891324" cy="4632960"/>
        </a:xfrm>
        <a:prstGeom prst="round2Same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90000"/>
            </a:lnSpc>
            <a:spcBef>
              <a:spcPct val="0"/>
            </a:spcBef>
            <a:spcAft>
              <a:spcPct val="15000"/>
            </a:spcAft>
            <a:buChar char="••"/>
          </a:pPr>
          <a:r>
            <a:rPr lang="pl-PL" sz="1400" kern="1200" dirty="0" smtClean="0"/>
            <a:t>Organizacja przedsięwzięć integrujących i aktywizujących lokalną społeczność z Gminy Aleksandrów Kujawski;</a:t>
          </a:r>
          <a:endParaRPr lang="pl-PL" sz="1400" kern="1200" dirty="0" smtClean="0">
            <a:latin typeface="Calibri" panose="020F0502020204030204" pitchFamily="34" charset="0"/>
          </a:endParaRPr>
        </a:p>
        <a:p>
          <a:pPr marL="114300" lvl="1" indent="-114300" algn="just" defTabSz="622300">
            <a:lnSpc>
              <a:spcPct val="90000"/>
            </a:lnSpc>
            <a:spcBef>
              <a:spcPct val="0"/>
            </a:spcBef>
            <a:spcAft>
              <a:spcPct val="15000"/>
            </a:spcAft>
            <a:buChar char="••"/>
          </a:pPr>
          <a:r>
            <a:rPr lang="pl-PL" sz="1400" kern="1200" dirty="0" smtClean="0"/>
            <a:t>Zindywidualizowane i kompleksowe działania umożliwiające aktywne włącznie społeczne skierowane do organizacji społecznych.</a:t>
          </a:r>
          <a:endParaRPr lang="pl-PL" sz="1400" kern="1200" dirty="0" smtClean="0">
            <a:latin typeface="Calibri" panose="020F0502020204030204" pitchFamily="34" charset="0"/>
          </a:endParaRPr>
        </a:p>
      </dsp:txBody>
      <dsp:txXfrm rot="-5400000">
        <a:off x="2606040" y="328802"/>
        <a:ext cx="4540633" cy="1706670"/>
      </dsp:txXfrm>
    </dsp:sp>
    <dsp:sp modelId="{A63DF37B-D3D0-4A81-AFAD-9A0B2B3B894F}">
      <dsp:nvSpPr>
        <dsp:cNvPr id="0" name=""/>
        <dsp:cNvSpPr/>
      </dsp:nvSpPr>
      <dsp:spPr>
        <a:xfrm>
          <a:off x="0" y="59"/>
          <a:ext cx="2606040" cy="2364155"/>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pl-PL" sz="2400" b="1" kern="1200" dirty="0" smtClean="0">
              <a:latin typeface="Calibri" panose="020F0502020204030204" pitchFamily="34" charset="0"/>
            </a:rPr>
            <a:t>Plebanka</a:t>
          </a:r>
        </a:p>
      </dsp:txBody>
      <dsp:txXfrm>
        <a:off x="115409" y="115468"/>
        <a:ext cx="2375222" cy="2133337"/>
      </dsp:txXfrm>
    </dsp:sp>
    <dsp:sp modelId="{00588963-A099-4149-B271-71636C9DDF93}">
      <dsp:nvSpPr>
        <dsp:cNvPr id="0" name=""/>
        <dsp:cNvSpPr/>
      </dsp:nvSpPr>
      <dsp:spPr>
        <a:xfrm rot="5400000">
          <a:off x="3760442" y="1371494"/>
          <a:ext cx="2317326" cy="4632960"/>
        </a:xfrm>
        <a:prstGeom prst="round2Same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533400">
            <a:lnSpc>
              <a:spcPct val="90000"/>
            </a:lnSpc>
            <a:spcBef>
              <a:spcPct val="0"/>
            </a:spcBef>
            <a:spcAft>
              <a:spcPct val="15000"/>
            </a:spcAft>
            <a:buChar char="••"/>
          </a:pPr>
          <a:r>
            <a:rPr lang="pl-PL" sz="1200" kern="1200" dirty="0" smtClean="0"/>
            <a:t>Adaptacja istniejącego obiektu na utworzenie Klubu Seniora w Wołuszewie;</a:t>
          </a:r>
          <a:endParaRPr lang="pl-PL" sz="1200" kern="1200" dirty="0"/>
        </a:p>
        <a:p>
          <a:pPr marL="114300" lvl="1" indent="-114300" algn="l" defTabSz="533400">
            <a:lnSpc>
              <a:spcPct val="90000"/>
            </a:lnSpc>
            <a:spcBef>
              <a:spcPct val="0"/>
            </a:spcBef>
            <a:spcAft>
              <a:spcPct val="15000"/>
            </a:spcAft>
            <a:buChar char="••"/>
          </a:pPr>
          <a:r>
            <a:rPr lang="pl-PL" sz="1200" kern="1200" dirty="0" smtClean="0"/>
            <a:t>Klub seniora w Wołuszewie;</a:t>
          </a:r>
        </a:p>
        <a:p>
          <a:pPr marL="114300" lvl="1" indent="-114300" algn="just" defTabSz="533400">
            <a:lnSpc>
              <a:spcPct val="90000"/>
            </a:lnSpc>
            <a:spcBef>
              <a:spcPct val="0"/>
            </a:spcBef>
            <a:spcAft>
              <a:spcPct val="15000"/>
            </a:spcAft>
            <a:buChar char="••"/>
          </a:pPr>
          <a:r>
            <a:rPr lang="pl-PL" sz="1200" kern="1200" dirty="0" smtClean="0"/>
            <a:t>Rozszerzenie oferty zajęć pozalekcyjnych  </a:t>
          </a:r>
          <a:r>
            <a:rPr lang="pl-PL" sz="1200" kern="1200" dirty="0" smtClean="0"/>
            <a:t>i pozaszkolnych</a:t>
          </a:r>
          <a:r>
            <a:rPr lang="pl-PL" sz="1200" kern="1200" dirty="0" smtClean="0"/>
            <a:t>, w tym sportowo-rekreacyjnych  i kulturalnych oraz organizowanie wypoczynku dla dzieci  i młodzieży;</a:t>
          </a:r>
        </a:p>
        <a:p>
          <a:pPr marL="114300" lvl="1" indent="-114300" algn="just" defTabSz="533400">
            <a:lnSpc>
              <a:spcPct val="90000"/>
            </a:lnSpc>
            <a:spcBef>
              <a:spcPct val="0"/>
            </a:spcBef>
            <a:spcAft>
              <a:spcPct val="15000"/>
            </a:spcAft>
            <a:buChar char="••"/>
          </a:pPr>
          <a:r>
            <a:rPr lang="pl-PL" sz="1200" kern="1200" dirty="0" smtClean="0"/>
            <a:t>Organizacja przedsięwzięć integrujących i aktywizujących lokalną społeczność z Gminy Aleksandrów Kujawski;</a:t>
          </a:r>
        </a:p>
        <a:p>
          <a:pPr marL="114300" lvl="1" indent="-114300" algn="l" defTabSz="533400">
            <a:lnSpc>
              <a:spcPct val="90000"/>
            </a:lnSpc>
            <a:spcBef>
              <a:spcPct val="0"/>
            </a:spcBef>
            <a:spcAft>
              <a:spcPct val="15000"/>
            </a:spcAft>
            <a:buChar char="••"/>
          </a:pPr>
          <a:r>
            <a:rPr lang="pl-PL" sz="1200" kern="1200" dirty="0" smtClean="0"/>
            <a:t>Zindywidualizowane i kompleksowe działania umożliwiające aktywne włącznie społeczne skierowane do organizacji społecznych.</a:t>
          </a:r>
        </a:p>
      </dsp:txBody>
      <dsp:txXfrm rot="-5400000">
        <a:off x="2602626" y="2642434"/>
        <a:ext cx="4519837" cy="2091080"/>
      </dsp:txXfrm>
    </dsp:sp>
    <dsp:sp modelId="{F47ACAF9-6F56-49CF-AAB0-830C9F47CE35}">
      <dsp:nvSpPr>
        <dsp:cNvPr id="0" name=""/>
        <dsp:cNvSpPr/>
      </dsp:nvSpPr>
      <dsp:spPr>
        <a:xfrm>
          <a:off x="0" y="2482422"/>
          <a:ext cx="2606040" cy="2364155"/>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pl-PL" sz="2400" b="1" kern="1200" dirty="0" smtClean="0">
              <a:latin typeface="Calibri" pitchFamily="34" charset="0"/>
              <a:cs typeface="Calibri" pitchFamily="34" charset="0"/>
            </a:rPr>
            <a:t>Wołuszewo</a:t>
          </a:r>
          <a:endParaRPr lang="pl-PL" sz="2400" b="1" kern="1200" dirty="0">
            <a:latin typeface="Calibri" pitchFamily="34" charset="0"/>
            <a:cs typeface="Calibri" pitchFamily="34" charset="0"/>
          </a:endParaRPr>
        </a:p>
      </dsp:txBody>
      <dsp:txXfrm>
        <a:off x="115409" y="2597831"/>
        <a:ext cx="2375222" cy="2133337"/>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C4C2F9-AF21-4129-832F-D6588C113AAF}">
      <dsp:nvSpPr>
        <dsp:cNvPr id="0" name=""/>
        <dsp:cNvSpPr/>
      </dsp:nvSpPr>
      <dsp:spPr>
        <a:xfrm rot="5400000">
          <a:off x="2558512" y="106838"/>
          <a:ext cx="4311309" cy="4632960"/>
        </a:xfrm>
        <a:prstGeom prst="round2Same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150000"/>
            </a:lnSpc>
            <a:spcBef>
              <a:spcPct val="0"/>
            </a:spcBef>
            <a:spcAft>
              <a:spcPts val="0"/>
            </a:spcAft>
            <a:buChar char="••"/>
          </a:pPr>
          <a:r>
            <a:rPr lang="pl-PL" sz="1800" kern="1200" dirty="0" smtClean="0">
              <a:latin typeface="Calibri" pitchFamily="34" charset="0"/>
            </a:rPr>
            <a:t>W ramach PR dla gminy </a:t>
          </a:r>
          <a:r>
            <a:rPr lang="pl-PL" sz="1800" kern="1200" smtClean="0">
              <a:latin typeface="Calibri" pitchFamily="34" charset="0"/>
            </a:rPr>
            <a:t>Aleksandrów Kujawski zaplanowano </a:t>
          </a:r>
          <a:r>
            <a:rPr lang="pl-PL" sz="1800" kern="1200" dirty="0" smtClean="0">
              <a:latin typeface="Calibri" pitchFamily="34" charset="0"/>
            </a:rPr>
            <a:t>przedsięwzięcia społeczne („miękkie”), które będą ukierunkowane na zmniejszenie oraz  zniwelowanie problemów społecznych. Ich głównym celem będzie rozwój dzieci i młodzieży oraz </a:t>
          </a:r>
          <a:r>
            <a:rPr lang="pl-PL" sz="1800" b="0" kern="1200" dirty="0" smtClean="0">
              <a:latin typeface="Calibri" pitchFamily="34" charset="0"/>
            </a:rPr>
            <a:t>integracja</a:t>
          </a:r>
          <a:r>
            <a:rPr lang="pl-PL" sz="1800" b="1" kern="1200" dirty="0" smtClean="0">
              <a:latin typeface="Calibri" pitchFamily="34" charset="0"/>
            </a:rPr>
            <a:t> </a:t>
          </a:r>
          <a:r>
            <a:rPr lang="pl-PL" sz="1800" b="0" kern="1200" dirty="0" smtClean="0">
              <a:latin typeface="Calibri" pitchFamily="34" charset="0"/>
            </a:rPr>
            <a:t>i</a:t>
          </a:r>
          <a:r>
            <a:rPr lang="pl-PL" sz="1800" b="1" kern="1200" dirty="0" smtClean="0">
              <a:latin typeface="Calibri" pitchFamily="34" charset="0"/>
            </a:rPr>
            <a:t> </a:t>
          </a:r>
          <a:r>
            <a:rPr lang="pl-PL" sz="1800" b="0" kern="1200" dirty="0" smtClean="0">
              <a:latin typeface="Calibri" pitchFamily="34" charset="0"/>
            </a:rPr>
            <a:t>aktywizacja</a:t>
          </a:r>
          <a:r>
            <a:rPr lang="pl-PL" sz="1800" b="1" kern="1200" dirty="0" smtClean="0">
              <a:latin typeface="Calibri" pitchFamily="34" charset="0"/>
            </a:rPr>
            <a:t> </a:t>
          </a:r>
          <a:r>
            <a:rPr lang="pl-PL" sz="1800" b="0" kern="1200" dirty="0" smtClean="0">
              <a:latin typeface="Calibri" pitchFamily="34" charset="0"/>
            </a:rPr>
            <a:t>społeczno – zawodowa </a:t>
          </a:r>
          <a:r>
            <a:rPr lang="pl-PL" sz="1800" kern="1200" dirty="0" smtClean="0">
              <a:latin typeface="Calibri" pitchFamily="34" charset="0"/>
            </a:rPr>
            <a:t> mieszkańców. </a:t>
          </a:r>
          <a:endParaRPr lang="pl-PL" sz="1800" kern="1200" dirty="0">
            <a:latin typeface="Calibri" pitchFamily="34" charset="0"/>
          </a:endParaRPr>
        </a:p>
      </dsp:txBody>
      <dsp:txXfrm rot="-5400000">
        <a:off x="2397687" y="478125"/>
        <a:ext cx="4422499" cy="3890387"/>
      </dsp:txXfrm>
    </dsp:sp>
    <dsp:sp modelId="{03FD6FBC-3A8F-469C-8C64-275DFBFC562B}">
      <dsp:nvSpPr>
        <dsp:cNvPr id="0" name=""/>
        <dsp:cNvSpPr/>
      </dsp:nvSpPr>
      <dsp:spPr>
        <a:xfrm>
          <a:off x="136348" y="1267749"/>
          <a:ext cx="2333343" cy="2311138"/>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pl-PL" sz="2400" b="1" kern="1200" dirty="0" smtClean="0">
              <a:latin typeface="Calibri" panose="020F0502020204030204" pitchFamily="34" charset="0"/>
            </a:rPr>
            <a:t>Cały obszar rewitalizacji na terenie gminy Aleksandrów Kujawski</a:t>
          </a:r>
          <a:endParaRPr lang="pl-PL" sz="2400" b="1" kern="1200" dirty="0">
            <a:latin typeface="Calibri" panose="020F0502020204030204" pitchFamily="34" charset="0"/>
          </a:endParaRPr>
        </a:p>
      </dsp:txBody>
      <dsp:txXfrm>
        <a:off x="249168" y="1380569"/>
        <a:ext cx="2107703" cy="20854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E03D44-A23B-4931-97C5-6446B58DCBB3}">
      <dsp:nvSpPr>
        <dsp:cNvPr id="0" name=""/>
        <dsp:cNvSpPr/>
      </dsp:nvSpPr>
      <dsp:spPr>
        <a:xfrm rot="5400000">
          <a:off x="2423575" y="110953"/>
          <a:ext cx="5112796" cy="4893061"/>
        </a:xfrm>
        <a:prstGeom prst="round2Same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150000"/>
            </a:lnSpc>
            <a:spcBef>
              <a:spcPct val="0"/>
            </a:spcBef>
            <a:spcAft>
              <a:spcPts val="0"/>
            </a:spcAft>
            <a:buChar char="••"/>
          </a:pPr>
          <a:r>
            <a:rPr lang="pl-PL" sz="1800" b="1" kern="1200" dirty="0" smtClean="0">
              <a:latin typeface="Calibri" pitchFamily="34" charset="0"/>
            </a:rPr>
            <a:t>Stan spowodowany koncentracją negatywnych zjawisk społecznych(w szczególności bezrobocia, ubóstwa, przestępczości, niskiego poziomu edukacji lub kapitału społecznego, niewystarczającego poziomu uczestnictwa w życiu publicznym i kulturalnym) współwystępujących z negatywnymi zjawiskami w co najmniej jednej z następujących sfer: </a:t>
          </a:r>
          <a:r>
            <a:rPr lang="pl-PL" sz="1800" b="1" u="sng" kern="1200" dirty="0" smtClean="0">
              <a:latin typeface="Calibri" pitchFamily="34" charset="0"/>
            </a:rPr>
            <a:t>gospodarczej</a:t>
          </a:r>
          <a:r>
            <a:rPr lang="pl-PL" sz="1800" b="1" u="none" kern="1200" dirty="0" smtClean="0">
              <a:latin typeface="Calibri" pitchFamily="34" charset="0"/>
            </a:rPr>
            <a:t>,</a:t>
          </a:r>
          <a:r>
            <a:rPr lang="pl-PL" sz="1800" b="1" u="sng" kern="1200" dirty="0" smtClean="0">
              <a:latin typeface="Calibri" pitchFamily="34" charset="0"/>
            </a:rPr>
            <a:t> środowiskowej</a:t>
          </a:r>
          <a:r>
            <a:rPr lang="pl-PL" sz="1800" b="1" u="none" kern="1200" dirty="0" smtClean="0">
              <a:latin typeface="Calibri" pitchFamily="34" charset="0"/>
            </a:rPr>
            <a:t>, </a:t>
          </a:r>
          <a:r>
            <a:rPr lang="pl-PL" sz="1800" b="1" u="sng" kern="1200" dirty="0" smtClean="0">
              <a:latin typeface="Calibri" pitchFamily="34" charset="0"/>
            </a:rPr>
            <a:t>przestrzenno-funkcjonalnej</a:t>
          </a:r>
          <a:r>
            <a:rPr lang="pl-PL" sz="1800" b="1" u="none" kern="1200" dirty="0" smtClean="0">
              <a:latin typeface="Calibri" pitchFamily="34" charset="0"/>
            </a:rPr>
            <a:t>, </a:t>
          </a:r>
          <a:r>
            <a:rPr lang="pl-PL" sz="1800" b="1" u="sng" kern="1200" dirty="0" smtClean="0">
              <a:latin typeface="Calibri" pitchFamily="34" charset="0"/>
            </a:rPr>
            <a:t>technicznej</a:t>
          </a:r>
          <a:r>
            <a:rPr lang="pl-PL" sz="1800" b="1" kern="1200" dirty="0" smtClean="0">
              <a:latin typeface="Calibri" pitchFamily="34" charset="0"/>
            </a:rPr>
            <a:t>.</a:t>
          </a:r>
          <a:endParaRPr lang="pl-PL" sz="1800" b="1" kern="1200" dirty="0">
            <a:latin typeface="Calibri" pitchFamily="34" charset="0"/>
          </a:endParaRPr>
        </a:p>
      </dsp:txBody>
      <dsp:txXfrm rot="-5400000">
        <a:off x="2533443" y="239945"/>
        <a:ext cx="4654201" cy="4635076"/>
      </dsp:txXfrm>
    </dsp:sp>
    <dsp:sp modelId="{C03EE601-74E8-4508-83B0-72E2FB6BA773}">
      <dsp:nvSpPr>
        <dsp:cNvPr id="0" name=""/>
        <dsp:cNvSpPr/>
      </dsp:nvSpPr>
      <dsp:spPr>
        <a:xfrm>
          <a:off x="10704" y="1049675"/>
          <a:ext cx="2532780" cy="2817228"/>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ctr" defTabSz="1422400">
            <a:lnSpc>
              <a:spcPct val="90000"/>
            </a:lnSpc>
            <a:spcBef>
              <a:spcPct val="0"/>
            </a:spcBef>
            <a:spcAft>
              <a:spcPct val="35000"/>
            </a:spcAft>
          </a:pPr>
          <a:r>
            <a:rPr lang="pl-PL" sz="3200" b="1" kern="1200" dirty="0" smtClean="0"/>
            <a:t>Stan kryzysowy</a:t>
          </a:r>
          <a:endParaRPr lang="pl-PL" sz="3200" b="1" kern="1200" dirty="0"/>
        </a:p>
      </dsp:txBody>
      <dsp:txXfrm>
        <a:off x="134344" y="1173315"/>
        <a:ext cx="2285500" cy="2569948"/>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F0DA53-325F-4742-99A2-18226AC8A9C5}">
      <dsp:nvSpPr>
        <dsp:cNvPr id="0" name=""/>
        <dsp:cNvSpPr/>
      </dsp:nvSpPr>
      <dsp:spPr>
        <a:xfrm>
          <a:off x="1931720" y="549940"/>
          <a:ext cx="3524771" cy="3524771"/>
        </a:xfrm>
        <a:prstGeom prst="blockArc">
          <a:avLst>
            <a:gd name="adj1" fmla="val 10563016"/>
            <a:gd name="adj2" fmla="val 16106400"/>
            <a:gd name="adj3" fmla="val 4637"/>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1BA73DA-6EAA-4E3F-9508-22BE1B0D9859}">
      <dsp:nvSpPr>
        <dsp:cNvPr id="0" name=""/>
        <dsp:cNvSpPr/>
      </dsp:nvSpPr>
      <dsp:spPr>
        <a:xfrm>
          <a:off x="1931472" y="546409"/>
          <a:ext cx="3524771" cy="3524771"/>
        </a:xfrm>
        <a:prstGeom prst="blockArc">
          <a:avLst>
            <a:gd name="adj1" fmla="val 5419787"/>
            <a:gd name="adj2" fmla="val 10555949"/>
            <a:gd name="adj3" fmla="val 4637"/>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CE5A96D-1623-488F-9C32-FF8874A3C0EC}">
      <dsp:nvSpPr>
        <dsp:cNvPr id="0" name=""/>
        <dsp:cNvSpPr/>
      </dsp:nvSpPr>
      <dsp:spPr>
        <a:xfrm>
          <a:off x="1921563" y="546381"/>
          <a:ext cx="3524771" cy="3524771"/>
        </a:xfrm>
        <a:prstGeom prst="blockArc">
          <a:avLst>
            <a:gd name="adj1" fmla="val 0"/>
            <a:gd name="adj2" fmla="val 5400000"/>
            <a:gd name="adj3" fmla="val 4637"/>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D8E0EEE-33DD-44E6-8DF6-DED0CDCA3F9D}">
      <dsp:nvSpPr>
        <dsp:cNvPr id="0" name=""/>
        <dsp:cNvSpPr/>
      </dsp:nvSpPr>
      <dsp:spPr>
        <a:xfrm>
          <a:off x="1921568" y="550186"/>
          <a:ext cx="3524771" cy="3524771"/>
        </a:xfrm>
        <a:prstGeom prst="blockArc">
          <a:avLst>
            <a:gd name="adj1" fmla="val 16126678"/>
            <a:gd name="adj2" fmla="val 21592401"/>
            <a:gd name="adj3" fmla="val 4637"/>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801B959-17E6-4189-BEF1-61858A145217}">
      <dsp:nvSpPr>
        <dsp:cNvPr id="0" name=""/>
        <dsp:cNvSpPr/>
      </dsp:nvSpPr>
      <dsp:spPr>
        <a:xfrm>
          <a:off x="2873211" y="1498028"/>
          <a:ext cx="1621476" cy="1621476"/>
        </a:xfrm>
        <a:prstGeom prst="ellipse">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lvl="0" algn="ctr" defTabSz="1689100">
            <a:lnSpc>
              <a:spcPct val="90000"/>
            </a:lnSpc>
            <a:spcBef>
              <a:spcPct val="0"/>
            </a:spcBef>
            <a:spcAft>
              <a:spcPct val="35000"/>
            </a:spcAft>
          </a:pPr>
          <a:r>
            <a:rPr lang="pl-PL" sz="3800" kern="1200" dirty="0" smtClean="0"/>
            <a:t>Wójt</a:t>
          </a:r>
          <a:endParaRPr lang="pl-PL" sz="3800" kern="1200" dirty="0"/>
        </a:p>
      </dsp:txBody>
      <dsp:txXfrm>
        <a:off x="3110671" y="1735488"/>
        <a:ext cx="1146556" cy="1146556"/>
      </dsp:txXfrm>
    </dsp:sp>
    <dsp:sp modelId="{B8101FA4-9747-4E7A-AA02-0910AD923D31}">
      <dsp:nvSpPr>
        <dsp:cNvPr id="0" name=""/>
        <dsp:cNvSpPr/>
      </dsp:nvSpPr>
      <dsp:spPr>
        <a:xfrm>
          <a:off x="2695530" y="-12086"/>
          <a:ext cx="1903416" cy="1207051"/>
        </a:xfrm>
        <a:prstGeom prst="ellipse">
          <a:avLst/>
        </a:prstGeom>
        <a:solidFill>
          <a:schemeClr val="accent2">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pl-PL" sz="1000" b="1" kern="1200" dirty="0">
              <a:latin typeface="Calibri"/>
              <a:ea typeface="+mn-ea"/>
              <a:cs typeface="+mn-cs"/>
            </a:rPr>
            <a:t>2 reprezentantów </a:t>
          </a:r>
          <a:r>
            <a:rPr lang="pl-PL" sz="1000" b="1" kern="1200" dirty="0" smtClean="0">
              <a:latin typeface="Calibri"/>
              <a:ea typeface="+mn-ea"/>
              <a:cs typeface="+mn-cs"/>
            </a:rPr>
            <a:t>Wójta Gminy Aleksandrów Kujawski</a:t>
          </a:r>
          <a:endParaRPr lang="pl-PL" sz="1000" kern="1200" dirty="0"/>
        </a:p>
      </dsp:txBody>
      <dsp:txXfrm>
        <a:off x="2974279" y="164683"/>
        <a:ext cx="1345918" cy="853513"/>
      </dsp:txXfrm>
    </dsp:sp>
    <dsp:sp modelId="{037F161C-54B1-4631-A1D4-BCCA85858AFB}">
      <dsp:nvSpPr>
        <dsp:cNvPr id="0" name=""/>
        <dsp:cNvSpPr/>
      </dsp:nvSpPr>
      <dsp:spPr>
        <a:xfrm>
          <a:off x="4659030" y="1741250"/>
          <a:ext cx="1492886" cy="1135033"/>
        </a:xfrm>
        <a:prstGeom prst="ellipse">
          <a:avLst/>
        </a:prstGeom>
        <a:solidFill>
          <a:schemeClr val="accent3">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pl-PL" sz="1050" b="1" kern="1200" dirty="0">
              <a:latin typeface="Calibri"/>
              <a:ea typeface="+mn-ea"/>
              <a:cs typeface="+mn-cs"/>
            </a:rPr>
            <a:t>2 reprezentantów organizacji społecznych </a:t>
          </a:r>
          <a:endParaRPr lang="pl-PL" sz="1050" kern="1200" dirty="0"/>
        </a:p>
      </dsp:txBody>
      <dsp:txXfrm>
        <a:off x="4877658" y="1907472"/>
        <a:ext cx="1055630" cy="802589"/>
      </dsp:txXfrm>
    </dsp:sp>
    <dsp:sp modelId="{33B554A3-7B6E-499F-9A0B-61A1BA4DA026}">
      <dsp:nvSpPr>
        <dsp:cNvPr id="0" name=""/>
        <dsp:cNvSpPr/>
      </dsp:nvSpPr>
      <dsp:spPr>
        <a:xfrm>
          <a:off x="2872168" y="3462774"/>
          <a:ext cx="1623563" cy="1135033"/>
        </a:xfrm>
        <a:prstGeom prst="ellipse">
          <a:avLst/>
        </a:prstGeom>
        <a:solidFill>
          <a:schemeClr val="accent4">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pl-PL" sz="1050" b="1" kern="1200" dirty="0">
              <a:latin typeface="Calibri"/>
              <a:ea typeface="+mn-ea"/>
              <a:cs typeface="+mn-cs"/>
            </a:rPr>
            <a:t>1 reprezentant lokalnych przedsiębiorców</a:t>
          </a:r>
          <a:endParaRPr lang="pl-PL" sz="1050" kern="1200" dirty="0"/>
        </a:p>
      </dsp:txBody>
      <dsp:txXfrm>
        <a:off x="3109933" y="3628996"/>
        <a:ext cx="1148033" cy="802589"/>
      </dsp:txXfrm>
    </dsp:sp>
    <dsp:sp modelId="{45412E0A-9667-41F8-B271-49605AB611A8}">
      <dsp:nvSpPr>
        <dsp:cNvPr id="0" name=""/>
        <dsp:cNvSpPr/>
      </dsp:nvSpPr>
      <dsp:spPr>
        <a:xfrm>
          <a:off x="1128811" y="1780146"/>
          <a:ext cx="1695717" cy="1301520"/>
        </a:xfrm>
        <a:prstGeom prst="ellipse">
          <a:avLst/>
        </a:prstGeom>
        <a:solidFill>
          <a:schemeClr val="accent5">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466725">
            <a:lnSpc>
              <a:spcPct val="90000"/>
            </a:lnSpc>
            <a:spcBef>
              <a:spcPct val="0"/>
            </a:spcBef>
            <a:spcAft>
              <a:spcPct val="35000"/>
            </a:spcAft>
          </a:pPr>
          <a:r>
            <a:rPr lang="pl-PL" sz="1050" b="1" kern="1200" dirty="0">
              <a:latin typeface="Calibri"/>
              <a:ea typeface="+mn-ea"/>
              <a:cs typeface="+mn-cs"/>
            </a:rPr>
            <a:t>1 reprezentant  mieszkańców</a:t>
          </a:r>
          <a:endParaRPr lang="pl-PL" sz="1050" kern="1200" dirty="0"/>
        </a:p>
      </dsp:txBody>
      <dsp:txXfrm>
        <a:off x="1377143" y="1970749"/>
        <a:ext cx="1199053" cy="920314"/>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8EE078-BF90-4FB8-9C0E-80A69A4EB575}">
      <dsp:nvSpPr>
        <dsp:cNvPr id="0" name=""/>
        <dsp:cNvSpPr/>
      </dsp:nvSpPr>
      <dsp:spPr>
        <a:xfrm>
          <a:off x="0" y="296190"/>
          <a:ext cx="7156648" cy="4293988"/>
        </a:xfrm>
        <a:prstGeom prst="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pl-PL" sz="2600" kern="1200" dirty="0" smtClean="0"/>
            <a:t>Wybór kandydatów na członków Zespołu ds. realizacji programu rewitalizacji zostanie poprzedzony zbieraniem kandydatur przez minimum 14 dni. Ogłoszenie dotyczące naboru zostanie zamieszczone na stronie internetowej Gminy Aleksandrów Kujawski  oraz stronie Biuletynu Informacji Publicznej Gminy. Wybór nastąpi w z góry określonym terminie w miejscu do tego przeznaczonym, a kandydaci zostaną wybrani zwykłą większością głosów na spotkaniu elekcyjnym. </a:t>
          </a:r>
          <a:endParaRPr lang="pl-PL" sz="2600" kern="1200" dirty="0"/>
        </a:p>
      </dsp:txBody>
      <dsp:txXfrm>
        <a:off x="0" y="296190"/>
        <a:ext cx="7156648" cy="4293988"/>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FA8776B-9059-4CE3-9FB5-293205134582}">
      <dsp:nvSpPr>
        <dsp:cNvPr id="0" name=""/>
        <dsp:cNvSpPr/>
      </dsp:nvSpPr>
      <dsp:spPr>
        <a:xfrm rot="5400000">
          <a:off x="3230427" y="-175346"/>
          <a:ext cx="2088234" cy="4023101"/>
        </a:xfrm>
        <a:prstGeom prst="round2Same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marR="0" lvl="0" indent="0" algn="l" defTabSz="914400" eaLnBrk="1" fontAlgn="auto" latinLnBrk="0" hangingPunct="1">
            <a:lnSpc>
              <a:spcPct val="100000"/>
            </a:lnSpc>
            <a:spcBef>
              <a:spcPct val="0"/>
            </a:spcBef>
            <a:spcAft>
              <a:spcPts val="0"/>
            </a:spcAft>
            <a:buClrTx/>
            <a:buSzTx/>
            <a:buFontTx/>
            <a:buChar char="••"/>
            <a:tabLst/>
            <a:defRPr/>
          </a:pPr>
          <a:r>
            <a:rPr lang="pl-PL" sz="1400" kern="1200" dirty="0" smtClean="0">
              <a:latin typeface="Calibri" pitchFamily="34" charset="0"/>
              <a:cs typeface="Calibri" pitchFamily="34" charset="0"/>
            </a:rPr>
            <a:t>Monitoring stały;</a:t>
          </a:r>
          <a:endParaRPr lang="pl-PL" sz="1400" kern="1200" dirty="0">
            <a:latin typeface="Calibri" pitchFamily="34" charset="0"/>
            <a:cs typeface="Calibri" pitchFamily="34" charset="0"/>
          </a:endParaRPr>
        </a:p>
        <a:p>
          <a:pPr marL="0" marR="0" lvl="0" indent="0" algn="l" defTabSz="914400" eaLnBrk="1" fontAlgn="auto" latinLnBrk="0" hangingPunct="1">
            <a:lnSpc>
              <a:spcPct val="100000"/>
            </a:lnSpc>
            <a:spcBef>
              <a:spcPct val="0"/>
            </a:spcBef>
            <a:spcAft>
              <a:spcPts val="0"/>
            </a:spcAft>
            <a:buClrTx/>
            <a:buSzTx/>
            <a:buFontTx/>
            <a:buChar char="••"/>
            <a:tabLst/>
            <a:defRPr/>
          </a:pPr>
          <a:r>
            <a:rPr lang="pl-PL" sz="1400" kern="1200" dirty="0" smtClean="0">
              <a:latin typeface="Calibri" pitchFamily="34" charset="0"/>
              <a:cs typeface="Calibri" pitchFamily="34" charset="0"/>
            </a:rPr>
            <a:t>Koordynowanie wszelkich prac  wdrożeniowych;</a:t>
          </a:r>
          <a:endParaRPr lang="pl-PL" sz="1400" kern="1200" dirty="0">
            <a:latin typeface="Calibri" pitchFamily="34" charset="0"/>
            <a:cs typeface="Calibri" pitchFamily="34" charset="0"/>
          </a:endParaRPr>
        </a:p>
        <a:p>
          <a:pPr marL="0" marR="0" lvl="0" indent="0" algn="l" defTabSz="914400" eaLnBrk="1" fontAlgn="auto" latinLnBrk="0" hangingPunct="1">
            <a:lnSpc>
              <a:spcPct val="100000"/>
            </a:lnSpc>
            <a:spcBef>
              <a:spcPct val="0"/>
            </a:spcBef>
            <a:spcAft>
              <a:spcPts val="0"/>
            </a:spcAft>
            <a:buClrTx/>
            <a:buSzTx/>
            <a:buFontTx/>
            <a:buChar char="••"/>
            <a:tabLst/>
            <a:defRPr/>
          </a:pPr>
          <a:r>
            <a:rPr lang="pl-PL" sz="1400" kern="1200" dirty="0" smtClean="0">
              <a:latin typeface="Calibri" pitchFamily="34" charset="0"/>
              <a:cs typeface="Calibri" pitchFamily="34" charset="0"/>
            </a:rPr>
            <a:t>Współpraca z beneficjentami PR;</a:t>
          </a:r>
          <a:endParaRPr lang="pl-PL" sz="1400" kern="1200" dirty="0">
            <a:latin typeface="Calibri" pitchFamily="34" charset="0"/>
            <a:cs typeface="Calibri" pitchFamily="34" charset="0"/>
          </a:endParaRPr>
        </a:p>
        <a:p>
          <a:pPr marL="0" marR="0" lvl="0" indent="0" algn="l" defTabSz="914400" eaLnBrk="1" fontAlgn="auto" latinLnBrk="0" hangingPunct="1">
            <a:lnSpc>
              <a:spcPct val="100000"/>
            </a:lnSpc>
            <a:spcBef>
              <a:spcPct val="0"/>
            </a:spcBef>
            <a:spcAft>
              <a:spcPts val="0"/>
            </a:spcAft>
            <a:buClrTx/>
            <a:buSzTx/>
            <a:buFontTx/>
            <a:buChar char="••"/>
            <a:tabLst/>
            <a:defRPr/>
          </a:pPr>
          <a:r>
            <a:rPr lang="pl-PL" sz="1400" kern="1200" dirty="0" smtClean="0">
              <a:latin typeface="Calibri" pitchFamily="34" charset="0"/>
              <a:cs typeface="Calibri" pitchFamily="34" charset="0"/>
            </a:rPr>
            <a:t>Aktualizacja PR;</a:t>
          </a:r>
          <a:endParaRPr lang="pl-PL" sz="1400" kern="1200" dirty="0">
            <a:latin typeface="Calibri" pitchFamily="34" charset="0"/>
            <a:cs typeface="Calibri" pitchFamily="34" charset="0"/>
          </a:endParaRPr>
        </a:p>
        <a:p>
          <a:pPr marL="0" marR="0" lvl="0" indent="0" algn="l" defTabSz="914400" eaLnBrk="1" fontAlgn="auto" latinLnBrk="0" hangingPunct="1">
            <a:lnSpc>
              <a:spcPct val="100000"/>
            </a:lnSpc>
            <a:spcBef>
              <a:spcPct val="0"/>
            </a:spcBef>
            <a:spcAft>
              <a:spcPts val="0"/>
            </a:spcAft>
            <a:buClrTx/>
            <a:buSzTx/>
            <a:buFontTx/>
            <a:buChar char="••"/>
            <a:tabLst/>
            <a:defRPr/>
          </a:pPr>
          <a:r>
            <a:rPr lang="pl-PL" sz="1400" kern="1200" dirty="0" smtClean="0">
              <a:latin typeface="Calibri" pitchFamily="34" charset="0"/>
              <a:cs typeface="Calibri" pitchFamily="34" charset="0"/>
            </a:rPr>
            <a:t>Udział w spotkaniach partycypacyjnych z beneficjentami PR.   </a:t>
          </a:r>
        </a:p>
        <a:p>
          <a:pPr marL="0" marR="0" lvl="0" indent="0" algn="l" defTabSz="914400" eaLnBrk="1" fontAlgn="auto" latinLnBrk="0" hangingPunct="1">
            <a:lnSpc>
              <a:spcPct val="100000"/>
            </a:lnSpc>
            <a:spcBef>
              <a:spcPct val="0"/>
            </a:spcBef>
            <a:spcAft>
              <a:spcPts val="0"/>
            </a:spcAft>
            <a:buClrTx/>
            <a:buSzTx/>
            <a:buFontTx/>
            <a:buChar char="••"/>
            <a:tabLst/>
            <a:defRPr/>
          </a:pPr>
          <a:endParaRPr lang="pl-PL" sz="1300" kern="1200" dirty="0"/>
        </a:p>
      </dsp:txBody>
      <dsp:txXfrm rot="-5400000">
        <a:off x="2262994" y="894026"/>
        <a:ext cx="3921162" cy="1884356"/>
      </dsp:txXfrm>
    </dsp:sp>
    <dsp:sp modelId="{0EF5E1A9-B3EE-44B9-8615-92889DACFA04}">
      <dsp:nvSpPr>
        <dsp:cNvPr id="0" name=""/>
        <dsp:cNvSpPr/>
      </dsp:nvSpPr>
      <dsp:spPr>
        <a:xfrm>
          <a:off x="0" y="1793"/>
          <a:ext cx="2262994" cy="3668821"/>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pl-PL" sz="2400" kern="1200" dirty="0" smtClean="0"/>
            <a:t>Kompetencje i zadania </a:t>
          </a:r>
          <a:endParaRPr lang="pl-PL" sz="2400" kern="1200" dirty="0"/>
        </a:p>
      </dsp:txBody>
      <dsp:txXfrm>
        <a:off x="110470" y="112263"/>
        <a:ext cx="2042054" cy="3447881"/>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7BC66F-8D00-4EEE-8287-8DF7E003DD4D}">
      <dsp:nvSpPr>
        <dsp:cNvPr id="0" name=""/>
        <dsp:cNvSpPr/>
      </dsp:nvSpPr>
      <dsp:spPr>
        <a:xfrm rot="5400000">
          <a:off x="3925435" y="181214"/>
          <a:ext cx="1696638" cy="3701571"/>
        </a:xfrm>
        <a:prstGeom prst="round2Same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l" defTabSz="800100">
            <a:lnSpc>
              <a:spcPct val="90000"/>
            </a:lnSpc>
            <a:spcBef>
              <a:spcPct val="0"/>
            </a:spcBef>
            <a:spcAft>
              <a:spcPct val="15000"/>
            </a:spcAft>
            <a:buChar char="••"/>
          </a:pPr>
          <a:r>
            <a:rPr lang="pl-PL" sz="1800" kern="1200" dirty="0" smtClean="0">
              <a:latin typeface="Calibri" panose="020F0502020204030204" pitchFamily="34" charset="0"/>
            </a:rPr>
            <a:t>Wójta,</a:t>
          </a:r>
          <a:endParaRPr lang="pl-PL" sz="1800" kern="1200" dirty="0">
            <a:latin typeface="Calibri" panose="020F0502020204030204" pitchFamily="34" charset="0"/>
          </a:endParaRPr>
        </a:p>
        <a:p>
          <a:pPr marL="171450" lvl="1" indent="-171450" algn="l" defTabSz="800100">
            <a:lnSpc>
              <a:spcPct val="90000"/>
            </a:lnSpc>
            <a:spcBef>
              <a:spcPct val="0"/>
            </a:spcBef>
            <a:spcAft>
              <a:spcPct val="15000"/>
            </a:spcAft>
            <a:buChar char="••"/>
          </a:pPr>
          <a:r>
            <a:rPr lang="pl-PL" sz="1800" kern="1200" dirty="0" smtClean="0">
              <a:latin typeface="Calibri" panose="020F0502020204030204" pitchFamily="34" charset="0"/>
            </a:rPr>
            <a:t>-min. 2/3członków ZRPR,</a:t>
          </a:r>
          <a:endParaRPr lang="pl-PL" sz="1800" kern="1200" dirty="0">
            <a:latin typeface="Calibri" panose="020F0502020204030204" pitchFamily="34" charset="0"/>
          </a:endParaRPr>
        </a:p>
        <a:p>
          <a:pPr marL="171450" lvl="1" indent="-171450" algn="l" defTabSz="800100">
            <a:lnSpc>
              <a:spcPct val="90000"/>
            </a:lnSpc>
            <a:spcBef>
              <a:spcPct val="0"/>
            </a:spcBef>
            <a:spcAft>
              <a:spcPct val="15000"/>
            </a:spcAft>
            <a:buChar char="••"/>
          </a:pPr>
          <a:r>
            <a:rPr lang="pl-PL" sz="1800" kern="1200" dirty="0" smtClean="0">
              <a:latin typeface="Calibri" panose="020F0502020204030204" pitchFamily="34" charset="0"/>
            </a:rPr>
            <a:t>-min. 250 przedstawicieli grup interesariuszy z OR.</a:t>
          </a:r>
          <a:endParaRPr lang="pl-PL" sz="1800" kern="1200" dirty="0">
            <a:latin typeface="Calibri" panose="020F0502020204030204" pitchFamily="34" charset="0"/>
          </a:endParaRPr>
        </a:p>
      </dsp:txBody>
      <dsp:txXfrm rot="-5400000">
        <a:off x="2922969" y="1266504"/>
        <a:ext cx="3618748" cy="1530992"/>
      </dsp:txXfrm>
    </dsp:sp>
    <dsp:sp modelId="{1669679B-1877-4067-97A3-55864AF6848E}">
      <dsp:nvSpPr>
        <dsp:cNvPr id="0" name=""/>
        <dsp:cNvSpPr/>
      </dsp:nvSpPr>
      <dsp:spPr>
        <a:xfrm>
          <a:off x="73560" y="482681"/>
          <a:ext cx="2922774" cy="3141472"/>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just" defTabSz="711200">
            <a:lnSpc>
              <a:spcPct val="90000"/>
            </a:lnSpc>
            <a:spcBef>
              <a:spcPct val="0"/>
            </a:spcBef>
            <a:spcAft>
              <a:spcPct val="35000"/>
            </a:spcAft>
          </a:pPr>
          <a:r>
            <a:rPr lang="pl-PL" sz="1600" b="1" kern="1200" dirty="0" smtClean="0">
              <a:latin typeface="Calibri" panose="020F0502020204030204" pitchFamily="34" charset="0"/>
            </a:rPr>
            <a:t>W przypadku konieczności aktualizacji PR w uzasadnionych przypadkach, w tym na bazie wyników monitoringu PR może być zaktualizowany  na wniosek</a:t>
          </a:r>
          <a:r>
            <a:rPr lang="pl-PL" sz="1400" kern="1200" dirty="0" smtClean="0">
              <a:latin typeface="Calibri" panose="020F0502020204030204" pitchFamily="34" charset="0"/>
            </a:rPr>
            <a:t>:</a:t>
          </a:r>
          <a:endParaRPr lang="pl-PL" sz="1400" kern="1200" dirty="0">
            <a:latin typeface="Calibri" panose="020F0502020204030204" pitchFamily="34" charset="0"/>
          </a:endParaRPr>
        </a:p>
      </dsp:txBody>
      <dsp:txXfrm>
        <a:off x="216238" y="625359"/>
        <a:ext cx="2637418" cy="285611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E03D44-A23B-4931-97C5-6446B58DCBB3}">
      <dsp:nvSpPr>
        <dsp:cNvPr id="0" name=""/>
        <dsp:cNvSpPr/>
      </dsp:nvSpPr>
      <dsp:spPr>
        <a:xfrm rot="5400000">
          <a:off x="2423575" y="110953"/>
          <a:ext cx="5112796" cy="4893061"/>
        </a:xfrm>
        <a:prstGeom prst="round2Same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71450" lvl="1" indent="-171450" algn="just" defTabSz="800100">
            <a:lnSpc>
              <a:spcPct val="150000"/>
            </a:lnSpc>
            <a:spcBef>
              <a:spcPct val="0"/>
            </a:spcBef>
            <a:spcAft>
              <a:spcPts val="0"/>
            </a:spcAft>
            <a:buChar char="••"/>
          </a:pPr>
          <a:r>
            <a:rPr lang="pl-PL" sz="1800" b="1" kern="1200" dirty="0" smtClean="0">
              <a:latin typeface="Calibri" pitchFamily="34" charset="0"/>
            </a:rPr>
            <a:t>Wieloletni program działań w sferze społecznej oraz gospodarczej lub przestrzenno-funkcjonalnej lub technicznej lub środowiskowej, zmierzający do wyprowadzenia obszarów rewitalizacji ze stanu kryzysowego oraz stworzenia warunków do ich zrównoważonego rozwoju.</a:t>
          </a:r>
          <a:endParaRPr lang="pl-PL" sz="1800" b="1" kern="1200" dirty="0">
            <a:latin typeface="Calibri" pitchFamily="34" charset="0"/>
          </a:endParaRPr>
        </a:p>
      </dsp:txBody>
      <dsp:txXfrm rot="-5400000">
        <a:off x="2533443" y="239945"/>
        <a:ext cx="4654201" cy="4635076"/>
      </dsp:txXfrm>
    </dsp:sp>
    <dsp:sp modelId="{C03EE601-74E8-4508-83B0-72E2FB6BA773}">
      <dsp:nvSpPr>
        <dsp:cNvPr id="0" name=""/>
        <dsp:cNvSpPr/>
      </dsp:nvSpPr>
      <dsp:spPr>
        <a:xfrm>
          <a:off x="10704" y="1049675"/>
          <a:ext cx="2532780" cy="2817228"/>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a:lnSpc>
              <a:spcPct val="90000"/>
            </a:lnSpc>
            <a:spcBef>
              <a:spcPct val="0"/>
            </a:spcBef>
            <a:spcAft>
              <a:spcPct val="35000"/>
            </a:spcAft>
          </a:pPr>
          <a:r>
            <a:rPr lang="pl-PL" sz="2700" b="1" kern="1200" dirty="0" smtClean="0"/>
            <a:t>Program rewitalizacji</a:t>
          </a:r>
          <a:endParaRPr lang="pl-PL" sz="2700" kern="1200" dirty="0"/>
        </a:p>
      </dsp:txBody>
      <dsp:txXfrm>
        <a:off x="134344" y="1173315"/>
        <a:ext cx="2285500" cy="256994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15E086-54AC-4036-93D4-52C128027B90}">
      <dsp:nvSpPr>
        <dsp:cNvPr id="0" name=""/>
        <dsp:cNvSpPr/>
      </dsp:nvSpPr>
      <dsp:spPr>
        <a:xfrm rot="5400000">
          <a:off x="4044066" y="-1217227"/>
          <a:ext cx="1756906" cy="4632960"/>
        </a:xfrm>
        <a:prstGeom prst="round2Same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36000" lvl="1" indent="-114300" algn="just" defTabSz="622300">
            <a:lnSpc>
              <a:spcPct val="150000"/>
            </a:lnSpc>
            <a:spcBef>
              <a:spcPct val="0"/>
            </a:spcBef>
            <a:spcAft>
              <a:spcPts val="0"/>
            </a:spcAft>
            <a:buChar char="••"/>
          </a:pPr>
          <a:r>
            <a:rPr lang="pl-PL" sz="1400" b="1" kern="1200" dirty="0" smtClean="0">
              <a:latin typeface="Calibri" pitchFamily="34" charset="0"/>
            </a:rPr>
            <a:t>Teren, na którym zdiagnozowano stan kryzysowy, który może być podzielony na podobszary, </a:t>
          </a:r>
          <a:br>
            <a:rPr lang="pl-PL" sz="1400" b="1" kern="1200" dirty="0" smtClean="0">
              <a:latin typeface="Calibri" pitchFamily="34" charset="0"/>
            </a:rPr>
          </a:br>
          <a:r>
            <a:rPr lang="pl-PL" sz="1400" b="1" kern="1200" dirty="0" smtClean="0">
              <a:latin typeface="Calibri" pitchFamily="34" charset="0"/>
            </a:rPr>
            <a:t>w tym podobszary nieposiadające ze sobą wspólnych granic, pod warunkiem stwierdzenia stanu kryzysowego na każdym z nich.</a:t>
          </a:r>
          <a:endParaRPr lang="pl-PL" sz="1400" b="1" kern="1200" dirty="0">
            <a:latin typeface="Calibri" pitchFamily="34" charset="0"/>
          </a:endParaRPr>
        </a:p>
      </dsp:txBody>
      <dsp:txXfrm rot="-5400000">
        <a:off x="2606040" y="306564"/>
        <a:ext cx="4547195" cy="1585376"/>
      </dsp:txXfrm>
    </dsp:sp>
    <dsp:sp modelId="{FBAE2F79-ECF5-4892-9DA6-3279CB7FB8EE}">
      <dsp:nvSpPr>
        <dsp:cNvPr id="0" name=""/>
        <dsp:cNvSpPr/>
      </dsp:nvSpPr>
      <dsp:spPr>
        <a:xfrm>
          <a:off x="0" y="1186"/>
          <a:ext cx="2606040" cy="2196132"/>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pl-PL" sz="2800" b="1" kern="1200" dirty="0" smtClean="0">
              <a:latin typeface="Calibri" pitchFamily="34" charset="0"/>
            </a:rPr>
            <a:t>Obszar zdegradowany</a:t>
          </a:r>
          <a:endParaRPr lang="pl-PL" sz="2800" b="1" kern="1200" dirty="0">
            <a:latin typeface="Calibri" pitchFamily="34" charset="0"/>
          </a:endParaRPr>
        </a:p>
      </dsp:txBody>
      <dsp:txXfrm>
        <a:off x="107206" y="108392"/>
        <a:ext cx="2391628" cy="1981720"/>
      </dsp:txXfrm>
    </dsp:sp>
    <dsp:sp modelId="{FF281D88-E94E-45B6-A69C-FD8A5F80D03D}">
      <dsp:nvSpPr>
        <dsp:cNvPr id="0" name=""/>
        <dsp:cNvSpPr/>
      </dsp:nvSpPr>
      <dsp:spPr>
        <a:xfrm rot="5400000">
          <a:off x="3648550" y="1262070"/>
          <a:ext cx="2538325" cy="4628435"/>
        </a:xfrm>
        <a:prstGeom prst="round2Same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just" defTabSz="622300">
            <a:lnSpc>
              <a:spcPct val="150000"/>
            </a:lnSpc>
            <a:spcBef>
              <a:spcPct val="0"/>
            </a:spcBef>
            <a:spcAft>
              <a:spcPts val="0"/>
            </a:spcAft>
            <a:buChar char="••"/>
          </a:pPr>
          <a:r>
            <a:rPr lang="pl-PL" sz="1400" b="1" kern="1200" dirty="0" smtClean="0">
              <a:latin typeface="Calibri" pitchFamily="34" charset="0"/>
            </a:rPr>
            <a:t>Całość lub część obszaru zdegradowanego, cechujący się szczególną koncentracją negatywnych zjawisk. Obszar rewitalizacji również może być podzielony na podobszary, w tym podobszary nieposiadające ze sobą wspólnych granic.</a:t>
          </a:r>
          <a:endParaRPr lang="pl-PL" sz="1400" b="1" u="sng" kern="1200" dirty="0">
            <a:latin typeface="Calibri" pitchFamily="34" charset="0"/>
          </a:endParaRPr>
        </a:p>
        <a:p>
          <a:pPr marL="114300" lvl="1" indent="-114300" algn="l" defTabSz="622300">
            <a:lnSpc>
              <a:spcPct val="150000"/>
            </a:lnSpc>
            <a:spcBef>
              <a:spcPct val="0"/>
            </a:spcBef>
            <a:spcAft>
              <a:spcPts val="0"/>
            </a:spcAft>
            <a:buChar char="••"/>
          </a:pPr>
          <a:r>
            <a:rPr lang="pl-PL" sz="1400" b="1" kern="1200" dirty="0" smtClean="0">
              <a:latin typeface="Calibri" pitchFamily="34" charset="0"/>
            </a:rPr>
            <a:t> </a:t>
          </a:r>
          <a:r>
            <a:rPr lang="pl-PL" sz="1400" b="1" u="sng" kern="1200" dirty="0" smtClean="0">
              <a:latin typeface="Calibri" pitchFamily="34" charset="0"/>
            </a:rPr>
            <a:t>≤ 20% powierzchni gminy</a:t>
          </a:r>
          <a:endParaRPr lang="pl-PL" sz="1400" b="1" u="sng" kern="1200" dirty="0">
            <a:latin typeface="Calibri" pitchFamily="34" charset="0"/>
          </a:endParaRPr>
        </a:p>
        <a:p>
          <a:pPr marL="114300" lvl="1" indent="-114300" algn="l" defTabSz="622300">
            <a:lnSpc>
              <a:spcPct val="150000"/>
            </a:lnSpc>
            <a:spcBef>
              <a:spcPct val="0"/>
            </a:spcBef>
            <a:spcAft>
              <a:spcPts val="0"/>
            </a:spcAft>
            <a:buChar char="••"/>
          </a:pPr>
          <a:r>
            <a:rPr lang="pl-PL" sz="1400" b="1" u="sng" kern="1200" dirty="0" smtClean="0">
              <a:latin typeface="Calibri" pitchFamily="34" charset="0"/>
            </a:rPr>
            <a:t>≤ 30% ludności gminy</a:t>
          </a:r>
          <a:endParaRPr lang="pl-PL" sz="1400" b="1" u="sng" kern="1200" dirty="0">
            <a:latin typeface="Calibri" pitchFamily="34" charset="0"/>
          </a:endParaRPr>
        </a:p>
      </dsp:txBody>
      <dsp:txXfrm rot="-5400000">
        <a:off x="2603496" y="2431036"/>
        <a:ext cx="4504524" cy="2290503"/>
      </dsp:txXfrm>
    </dsp:sp>
    <dsp:sp modelId="{31EB484D-6445-45CE-A23D-7328FD89B38E}">
      <dsp:nvSpPr>
        <dsp:cNvPr id="0" name=""/>
        <dsp:cNvSpPr/>
      </dsp:nvSpPr>
      <dsp:spPr>
        <a:xfrm>
          <a:off x="0" y="2478222"/>
          <a:ext cx="2603495" cy="2196132"/>
        </a:xfrm>
        <a:prstGeom prst="round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a:lnSpc>
              <a:spcPct val="90000"/>
            </a:lnSpc>
            <a:spcBef>
              <a:spcPct val="0"/>
            </a:spcBef>
            <a:spcAft>
              <a:spcPct val="35000"/>
            </a:spcAft>
          </a:pPr>
          <a:r>
            <a:rPr lang="pl-PL" sz="2800" b="1" kern="1200" dirty="0" smtClean="0">
              <a:latin typeface="Calibri" pitchFamily="34" charset="0"/>
            </a:rPr>
            <a:t>Obszar rewitalizacji</a:t>
          </a:r>
          <a:endParaRPr lang="pl-PL" sz="2800" b="1" kern="1200" dirty="0">
            <a:latin typeface="Calibri" pitchFamily="34" charset="0"/>
          </a:endParaRPr>
        </a:p>
      </dsp:txBody>
      <dsp:txXfrm>
        <a:off x="107206" y="2585428"/>
        <a:ext cx="2389083" cy="19817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455D1D-93BE-48C3-9AC2-02680D1FE1EA}">
      <dsp:nvSpPr>
        <dsp:cNvPr id="0" name=""/>
        <dsp:cNvSpPr/>
      </dsp:nvSpPr>
      <dsp:spPr>
        <a:xfrm rot="16200000">
          <a:off x="598090" y="-598090"/>
          <a:ext cx="2423319" cy="3619500"/>
        </a:xfrm>
        <a:prstGeom prst="round1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pl-PL" sz="2700" b="1" kern="1200" dirty="0" smtClean="0">
              <a:latin typeface="Arial" panose="020B0604020202020204" pitchFamily="34" charset="0"/>
              <a:cs typeface="Arial" panose="020B0604020202020204" pitchFamily="34" charset="0"/>
            </a:rPr>
            <a:t>Kompleksowość</a:t>
          </a:r>
          <a:endParaRPr lang="pl-PL" sz="2700" b="1" kern="1200" dirty="0"/>
        </a:p>
      </dsp:txBody>
      <dsp:txXfrm rot="5400000">
        <a:off x="0" y="0"/>
        <a:ext cx="3619500" cy="1817489"/>
      </dsp:txXfrm>
    </dsp:sp>
    <dsp:sp modelId="{4A819152-28BD-4FB7-A548-3B65FBAE8BE5}">
      <dsp:nvSpPr>
        <dsp:cNvPr id="0" name=""/>
        <dsp:cNvSpPr/>
      </dsp:nvSpPr>
      <dsp:spPr>
        <a:xfrm>
          <a:off x="3610740" y="0"/>
          <a:ext cx="3619500" cy="2423319"/>
        </a:xfrm>
        <a:prstGeom prst="round1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pl-PL" sz="2700" b="1" kern="1200" dirty="0" smtClean="0">
              <a:latin typeface="Arial" panose="020B0604020202020204" pitchFamily="34" charset="0"/>
              <a:cs typeface="Arial" panose="020B0604020202020204" pitchFamily="34" charset="0"/>
            </a:rPr>
            <a:t>Koncentracja</a:t>
          </a:r>
          <a:endParaRPr lang="pl-PL" sz="2700" b="1" kern="1200" dirty="0"/>
        </a:p>
      </dsp:txBody>
      <dsp:txXfrm>
        <a:off x="3610740" y="0"/>
        <a:ext cx="3619500" cy="1817489"/>
      </dsp:txXfrm>
    </dsp:sp>
    <dsp:sp modelId="{A545CB60-9742-4183-A833-689AA9D0F887}">
      <dsp:nvSpPr>
        <dsp:cNvPr id="0" name=""/>
        <dsp:cNvSpPr/>
      </dsp:nvSpPr>
      <dsp:spPr>
        <a:xfrm rot="10800000">
          <a:off x="0" y="2423319"/>
          <a:ext cx="3619500" cy="2423319"/>
        </a:xfrm>
        <a:prstGeom prst="round1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pl-PL" sz="2700" b="1" kern="1200" dirty="0" smtClean="0">
              <a:latin typeface="Arial" panose="020B0604020202020204" pitchFamily="34" charset="0"/>
              <a:cs typeface="Arial" panose="020B0604020202020204" pitchFamily="34" charset="0"/>
            </a:rPr>
            <a:t>Komplementarność</a:t>
          </a:r>
          <a:endParaRPr lang="pl-PL" sz="2700" b="1" kern="1200" dirty="0"/>
        </a:p>
      </dsp:txBody>
      <dsp:txXfrm rot="10800000">
        <a:off x="0" y="3029148"/>
        <a:ext cx="3619500" cy="1817489"/>
      </dsp:txXfrm>
    </dsp:sp>
    <dsp:sp modelId="{A5528F99-D368-4BD6-985D-BEF9D7BE23E6}">
      <dsp:nvSpPr>
        <dsp:cNvPr id="0" name=""/>
        <dsp:cNvSpPr/>
      </dsp:nvSpPr>
      <dsp:spPr>
        <a:xfrm rot="5400000">
          <a:off x="4217590" y="1825228"/>
          <a:ext cx="2423319" cy="3619500"/>
        </a:xfrm>
        <a:prstGeom prst="round1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92024" rIns="192024" bIns="192024" numCol="1" spcCol="1270" anchor="ctr" anchorCtr="0">
          <a:noAutofit/>
        </a:bodyPr>
        <a:lstStyle/>
        <a:p>
          <a:pPr lvl="0" algn="ctr" defTabSz="1200150">
            <a:lnSpc>
              <a:spcPct val="90000"/>
            </a:lnSpc>
            <a:spcBef>
              <a:spcPct val="0"/>
            </a:spcBef>
            <a:spcAft>
              <a:spcPct val="35000"/>
            </a:spcAft>
          </a:pPr>
          <a:r>
            <a:rPr lang="pl-PL" sz="2700" b="1" kern="1200" dirty="0" smtClean="0">
              <a:latin typeface="Arial" panose="020B0604020202020204" pitchFamily="34" charset="0"/>
              <a:cs typeface="Arial" panose="020B0604020202020204" pitchFamily="34" charset="0"/>
            </a:rPr>
            <a:t>Partycypacja</a:t>
          </a:r>
          <a:endParaRPr lang="pl-PL" sz="2700" b="1" kern="1200" dirty="0"/>
        </a:p>
      </dsp:txBody>
      <dsp:txXfrm rot="-5400000">
        <a:off x="3619500" y="3029148"/>
        <a:ext cx="3619500" cy="1817489"/>
      </dsp:txXfrm>
    </dsp:sp>
    <dsp:sp modelId="{F26D6967-9C1B-4C30-825C-7893CC086CB2}">
      <dsp:nvSpPr>
        <dsp:cNvPr id="0" name=""/>
        <dsp:cNvSpPr/>
      </dsp:nvSpPr>
      <dsp:spPr>
        <a:xfrm>
          <a:off x="2533650" y="1817489"/>
          <a:ext cx="2171700" cy="1211659"/>
        </a:xfrm>
        <a:prstGeom prst="roundRect">
          <a:avLst/>
        </a:prstGeom>
        <a:solidFill>
          <a:schemeClr val="accent1">
            <a:tint val="60000"/>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pl-PL" sz="2100" kern="1200" dirty="0" smtClean="0"/>
            <a:t>Zasady programowania rewitalizacji</a:t>
          </a:r>
          <a:endParaRPr lang="pl-PL" sz="2100" kern="1200" dirty="0"/>
        </a:p>
      </dsp:txBody>
      <dsp:txXfrm>
        <a:off x="2592798" y="1876637"/>
        <a:ext cx="2053404" cy="109336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8F26B5-BC39-4CD3-9BDD-D2062DC21965}">
      <dsp:nvSpPr>
        <dsp:cNvPr id="0" name=""/>
        <dsp:cNvSpPr/>
      </dsp:nvSpPr>
      <dsp:spPr>
        <a:xfrm>
          <a:off x="0" y="251618"/>
          <a:ext cx="7239000" cy="4343400"/>
        </a:xfrm>
        <a:prstGeom prst="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pl-PL" sz="2300" b="0" kern="1200" dirty="0" smtClean="0"/>
            <a:t>Najważniejszy w rewitalizacji jest aspekt społeczny, dlatego trzeba przede wszystkim zaplanować działania ukierunkowane na zmniejszenie lub likwidację negatywnych zjawisk społecznych, występujących na danym obszarze, (tzw. działania </a:t>
          </a:r>
          <a:r>
            <a:rPr lang="pl-PL" sz="2300" b="1" u="sng" kern="1200" dirty="0" smtClean="0"/>
            <a:t>„miękkie” </a:t>
          </a:r>
          <a:r>
            <a:rPr lang="pl-PL" sz="2300" b="0" kern="1200" dirty="0" smtClean="0"/>
            <a:t>finansowane  ze środków EFS).</a:t>
          </a:r>
        </a:p>
        <a:p>
          <a:pPr lvl="0" algn="ctr" defTabSz="1022350">
            <a:lnSpc>
              <a:spcPct val="90000"/>
            </a:lnSpc>
            <a:spcBef>
              <a:spcPct val="0"/>
            </a:spcBef>
            <a:spcAft>
              <a:spcPct val="35000"/>
            </a:spcAft>
          </a:pPr>
          <a:r>
            <a:rPr lang="pl-PL" sz="2300" b="0" kern="1200" dirty="0" smtClean="0"/>
            <a:t> Jednak jeśli  dla osiągnięcia założonych efektów społecznych rewitalizacji niezbędne okaże się zrealizowanie także projektów infrastrukturalnych </a:t>
          </a:r>
          <a:r>
            <a:rPr lang="pl-PL" sz="2300" b="1" u="sng" kern="1200" dirty="0" smtClean="0"/>
            <a:t>„twardych”, </a:t>
          </a:r>
          <a:r>
            <a:rPr lang="pl-PL" sz="2300" b="0" kern="1200" dirty="0" smtClean="0"/>
            <a:t>finansowanych ze środków EFRR, to muszą one mieć wyłącznie charakter uzupełniający wobec działań „miękkich”. </a:t>
          </a:r>
          <a:endParaRPr lang="pl-PL" sz="2300" b="0" kern="1200" dirty="0"/>
        </a:p>
      </dsp:txBody>
      <dsp:txXfrm>
        <a:off x="0" y="251618"/>
        <a:ext cx="7239000" cy="43434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B73D75-E339-4F04-88AD-B377E483D80E}">
      <dsp:nvSpPr>
        <dsp:cNvPr id="0" name=""/>
        <dsp:cNvSpPr/>
      </dsp:nvSpPr>
      <dsp:spPr>
        <a:xfrm>
          <a:off x="0" y="3938779"/>
          <a:ext cx="7239000" cy="866274"/>
        </a:xfrm>
        <a:prstGeom prst="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pl-PL" sz="1700" kern="1200" dirty="0" smtClean="0"/>
            <a:t>Zakładany efekt działań rewitalizacyjnych</a:t>
          </a:r>
          <a:endParaRPr lang="pl-PL" sz="1700" kern="1200" dirty="0"/>
        </a:p>
      </dsp:txBody>
      <dsp:txXfrm>
        <a:off x="0" y="3938779"/>
        <a:ext cx="7239000" cy="866274"/>
      </dsp:txXfrm>
    </dsp:sp>
    <dsp:sp modelId="{5C5A04AB-D80B-46B8-9746-6FB959F26BD9}">
      <dsp:nvSpPr>
        <dsp:cNvPr id="0" name=""/>
        <dsp:cNvSpPr/>
      </dsp:nvSpPr>
      <dsp:spPr>
        <a:xfrm rot="10800000">
          <a:off x="0" y="2640312"/>
          <a:ext cx="7239000" cy="1332329"/>
        </a:xfrm>
        <a:prstGeom prst="upArrowCallou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pl-PL" sz="1700" kern="1200" dirty="0" smtClean="0"/>
            <a:t>Działania infrastrukturalne z EFRR</a:t>
          </a:r>
          <a:endParaRPr lang="pl-PL" sz="1700" kern="1200" dirty="0"/>
        </a:p>
      </dsp:txBody>
      <dsp:txXfrm rot="-10800000">
        <a:off x="0" y="2640312"/>
        <a:ext cx="7239000" cy="467647"/>
      </dsp:txXfrm>
    </dsp:sp>
    <dsp:sp modelId="{BCEB3707-EDEF-4063-9CE1-34B51FA05559}">
      <dsp:nvSpPr>
        <dsp:cNvPr id="0" name=""/>
        <dsp:cNvSpPr/>
      </dsp:nvSpPr>
      <dsp:spPr>
        <a:xfrm>
          <a:off x="0" y="3107959"/>
          <a:ext cx="7239000" cy="398366"/>
        </a:xfrm>
        <a:prstGeom prst="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lvl="0" algn="ctr" defTabSz="1111250">
            <a:lnSpc>
              <a:spcPct val="90000"/>
            </a:lnSpc>
            <a:spcBef>
              <a:spcPct val="0"/>
            </a:spcBef>
            <a:spcAft>
              <a:spcPct val="35000"/>
            </a:spcAft>
          </a:pPr>
          <a:r>
            <a:rPr lang="pl-PL" sz="2500" kern="1200" dirty="0" smtClean="0"/>
            <a:t>Projekt „twardy”</a:t>
          </a:r>
          <a:endParaRPr lang="pl-PL" sz="2500" kern="1200" dirty="0"/>
        </a:p>
      </dsp:txBody>
      <dsp:txXfrm>
        <a:off x="0" y="3107959"/>
        <a:ext cx="7239000" cy="398366"/>
      </dsp:txXfrm>
    </dsp:sp>
    <dsp:sp modelId="{6A0E5145-D6E7-4AF8-82BB-200141AA2F48}">
      <dsp:nvSpPr>
        <dsp:cNvPr id="0" name=""/>
        <dsp:cNvSpPr/>
      </dsp:nvSpPr>
      <dsp:spPr>
        <a:xfrm rot="10800000">
          <a:off x="0" y="1320976"/>
          <a:ext cx="7239000" cy="1332329"/>
        </a:xfrm>
        <a:prstGeom prst="upArrowCallou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pl-PL" sz="1700" kern="1200" dirty="0" smtClean="0"/>
            <a:t>Działania „miękkie” z EFS</a:t>
          </a:r>
          <a:endParaRPr lang="pl-PL" sz="1700" kern="1200" dirty="0"/>
        </a:p>
      </dsp:txBody>
      <dsp:txXfrm rot="-10800000">
        <a:off x="0" y="1320976"/>
        <a:ext cx="7239000" cy="467647"/>
      </dsp:txXfrm>
    </dsp:sp>
    <dsp:sp modelId="{7A79C95B-D0DB-4BAC-B1F7-1377B96494CA}">
      <dsp:nvSpPr>
        <dsp:cNvPr id="0" name=""/>
        <dsp:cNvSpPr/>
      </dsp:nvSpPr>
      <dsp:spPr>
        <a:xfrm>
          <a:off x="0" y="1788624"/>
          <a:ext cx="3619499" cy="398366"/>
        </a:xfrm>
        <a:prstGeom prst="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lvl="0" algn="ctr" defTabSz="1111250">
            <a:lnSpc>
              <a:spcPct val="90000"/>
            </a:lnSpc>
            <a:spcBef>
              <a:spcPct val="0"/>
            </a:spcBef>
            <a:spcAft>
              <a:spcPct val="35000"/>
            </a:spcAft>
          </a:pPr>
          <a:r>
            <a:rPr lang="pl-PL" sz="2500" kern="1200" dirty="0" smtClean="0"/>
            <a:t>Projekt nr 1</a:t>
          </a:r>
          <a:endParaRPr lang="pl-PL" sz="2500" kern="1200" dirty="0"/>
        </a:p>
      </dsp:txBody>
      <dsp:txXfrm>
        <a:off x="0" y="1788624"/>
        <a:ext cx="3619499" cy="398366"/>
      </dsp:txXfrm>
    </dsp:sp>
    <dsp:sp modelId="{9443C24F-1DF3-4B74-B36F-940FABC080DE}">
      <dsp:nvSpPr>
        <dsp:cNvPr id="0" name=""/>
        <dsp:cNvSpPr/>
      </dsp:nvSpPr>
      <dsp:spPr>
        <a:xfrm>
          <a:off x="3619500" y="1788624"/>
          <a:ext cx="3619499" cy="398366"/>
        </a:xfrm>
        <a:prstGeom prst="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lvl="0" algn="ctr" defTabSz="1111250">
            <a:lnSpc>
              <a:spcPct val="90000"/>
            </a:lnSpc>
            <a:spcBef>
              <a:spcPct val="0"/>
            </a:spcBef>
            <a:spcAft>
              <a:spcPct val="35000"/>
            </a:spcAft>
          </a:pPr>
          <a:r>
            <a:rPr lang="pl-PL" sz="2500" kern="1200" dirty="0" smtClean="0"/>
            <a:t>Projekt nr 2</a:t>
          </a:r>
          <a:endParaRPr lang="pl-PL" sz="2500" kern="1200" dirty="0"/>
        </a:p>
      </dsp:txBody>
      <dsp:txXfrm>
        <a:off x="3619500" y="1788624"/>
        <a:ext cx="3619499" cy="398366"/>
      </dsp:txXfrm>
    </dsp:sp>
    <dsp:sp modelId="{8AB3D913-24D1-4FC0-81C6-AF23E695D188}">
      <dsp:nvSpPr>
        <dsp:cNvPr id="0" name=""/>
        <dsp:cNvSpPr/>
      </dsp:nvSpPr>
      <dsp:spPr>
        <a:xfrm rot="10800000">
          <a:off x="0" y="1641"/>
          <a:ext cx="7239000" cy="1332329"/>
        </a:xfrm>
        <a:prstGeom prst="upArrowCallou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pl-PL" sz="1700" kern="1200" dirty="0" smtClean="0"/>
            <a:t>Przykładowy schemat działań  rewitalizacyjnych nr 1</a:t>
          </a:r>
          <a:endParaRPr lang="pl-PL" sz="1700" kern="1200" dirty="0"/>
        </a:p>
      </dsp:txBody>
      <dsp:txXfrm rot="10800000">
        <a:off x="0" y="1641"/>
        <a:ext cx="7239000" cy="865707"/>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B73D75-E339-4F04-88AD-B377E483D80E}">
      <dsp:nvSpPr>
        <dsp:cNvPr id="0" name=""/>
        <dsp:cNvSpPr/>
      </dsp:nvSpPr>
      <dsp:spPr>
        <a:xfrm>
          <a:off x="0" y="3938779"/>
          <a:ext cx="7239000" cy="866274"/>
        </a:xfrm>
        <a:prstGeom prst="rec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pl-PL" sz="1700" kern="1200" dirty="0" smtClean="0"/>
            <a:t>Zakładany efekt działań rewitalizacyjnych</a:t>
          </a:r>
          <a:endParaRPr lang="pl-PL" sz="1700" kern="1200" dirty="0"/>
        </a:p>
      </dsp:txBody>
      <dsp:txXfrm>
        <a:off x="0" y="3938779"/>
        <a:ext cx="7239000" cy="866274"/>
      </dsp:txXfrm>
    </dsp:sp>
    <dsp:sp modelId="{5C5A04AB-D80B-46B8-9746-6FB959F26BD9}">
      <dsp:nvSpPr>
        <dsp:cNvPr id="0" name=""/>
        <dsp:cNvSpPr/>
      </dsp:nvSpPr>
      <dsp:spPr>
        <a:xfrm rot="10800000">
          <a:off x="0" y="2664294"/>
          <a:ext cx="7239000" cy="1332329"/>
        </a:xfrm>
        <a:prstGeom prst="upArrowCallou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pl-PL" sz="1700" kern="1200" dirty="0" smtClean="0"/>
            <a:t>Działania „miękkie” z EFS</a:t>
          </a:r>
          <a:endParaRPr lang="pl-PL" sz="1700" kern="1200" dirty="0"/>
        </a:p>
      </dsp:txBody>
      <dsp:txXfrm rot="-10800000">
        <a:off x="0" y="2664294"/>
        <a:ext cx="7239000" cy="467647"/>
      </dsp:txXfrm>
    </dsp:sp>
    <dsp:sp modelId="{BCEB3707-EDEF-4063-9CE1-34B51FA05559}">
      <dsp:nvSpPr>
        <dsp:cNvPr id="0" name=""/>
        <dsp:cNvSpPr/>
      </dsp:nvSpPr>
      <dsp:spPr>
        <a:xfrm>
          <a:off x="0" y="3107959"/>
          <a:ext cx="7239000" cy="398366"/>
        </a:xfrm>
        <a:prstGeom prst="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lvl="0" algn="ctr" defTabSz="1111250">
            <a:lnSpc>
              <a:spcPct val="90000"/>
            </a:lnSpc>
            <a:spcBef>
              <a:spcPct val="0"/>
            </a:spcBef>
            <a:spcAft>
              <a:spcPct val="35000"/>
            </a:spcAft>
          </a:pPr>
          <a:r>
            <a:rPr lang="pl-PL" sz="2500" kern="1200" dirty="0" smtClean="0"/>
            <a:t>Projekt </a:t>
          </a:r>
          <a:endParaRPr lang="pl-PL" sz="2500" kern="1200" dirty="0"/>
        </a:p>
      </dsp:txBody>
      <dsp:txXfrm>
        <a:off x="0" y="3107959"/>
        <a:ext cx="7239000" cy="398366"/>
      </dsp:txXfrm>
    </dsp:sp>
    <dsp:sp modelId="{6A0E5145-D6E7-4AF8-82BB-200141AA2F48}">
      <dsp:nvSpPr>
        <dsp:cNvPr id="0" name=""/>
        <dsp:cNvSpPr/>
      </dsp:nvSpPr>
      <dsp:spPr>
        <a:xfrm rot="10800000">
          <a:off x="0" y="1296142"/>
          <a:ext cx="7239000" cy="1332329"/>
        </a:xfrm>
        <a:prstGeom prst="upArrowCallou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pl-PL" sz="1700" kern="1200" dirty="0" smtClean="0"/>
            <a:t>Działania infrastrukturalne z EFRR</a:t>
          </a:r>
          <a:endParaRPr lang="pl-PL" sz="1700" kern="1200" dirty="0"/>
        </a:p>
      </dsp:txBody>
      <dsp:txXfrm rot="-10800000">
        <a:off x="0" y="1296142"/>
        <a:ext cx="7239000" cy="467647"/>
      </dsp:txXfrm>
    </dsp:sp>
    <dsp:sp modelId="{9443C24F-1DF3-4B74-B36F-940FABC080DE}">
      <dsp:nvSpPr>
        <dsp:cNvPr id="0" name=""/>
        <dsp:cNvSpPr/>
      </dsp:nvSpPr>
      <dsp:spPr>
        <a:xfrm>
          <a:off x="0" y="1788624"/>
          <a:ext cx="7239000" cy="398366"/>
        </a:xfrm>
        <a:prstGeom prst="rect">
          <a:avLst/>
        </a:prstGeom>
        <a:solidFill>
          <a:schemeClr val="accent1">
            <a:alpha val="90000"/>
            <a:tint val="40000"/>
            <a:hueOff val="0"/>
            <a:satOff val="0"/>
            <a:lumOff val="0"/>
            <a:alphaOff val="0"/>
          </a:schemeClr>
        </a:solidFill>
        <a:ln w="400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77800" tIns="31750" rIns="177800" bIns="31750" numCol="1" spcCol="1270" anchor="ctr" anchorCtr="0">
          <a:noAutofit/>
        </a:bodyPr>
        <a:lstStyle/>
        <a:p>
          <a:pPr lvl="0" algn="ctr" defTabSz="1111250">
            <a:lnSpc>
              <a:spcPct val="90000"/>
            </a:lnSpc>
            <a:spcBef>
              <a:spcPct val="0"/>
            </a:spcBef>
            <a:spcAft>
              <a:spcPct val="35000"/>
            </a:spcAft>
          </a:pPr>
          <a:r>
            <a:rPr lang="pl-PL" sz="2500" kern="1200" dirty="0" smtClean="0"/>
            <a:t>Projekt „twardy”</a:t>
          </a:r>
          <a:endParaRPr lang="pl-PL" sz="2500" kern="1200" dirty="0"/>
        </a:p>
      </dsp:txBody>
      <dsp:txXfrm>
        <a:off x="0" y="1788624"/>
        <a:ext cx="7239000" cy="398366"/>
      </dsp:txXfrm>
    </dsp:sp>
    <dsp:sp modelId="{8AB3D913-24D1-4FC0-81C6-AF23E695D188}">
      <dsp:nvSpPr>
        <dsp:cNvPr id="0" name=""/>
        <dsp:cNvSpPr/>
      </dsp:nvSpPr>
      <dsp:spPr>
        <a:xfrm rot="10800000">
          <a:off x="0" y="1641"/>
          <a:ext cx="7239000" cy="1332329"/>
        </a:xfrm>
        <a:prstGeom prst="upArrowCallout">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pl-PL" sz="1700" kern="1200" dirty="0" smtClean="0"/>
            <a:t>Przykładowy schemat działań rewitalizacyjnych nr 2</a:t>
          </a:r>
          <a:endParaRPr lang="pl-PL" sz="1700" kern="1200" dirty="0"/>
        </a:p>
      </dsp:txBody>
      <dsp:txXfrm rot="10800000">
        <a:off x="0" y="1641"/>
        <a:ext cx="7239000" cy="865707"/>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CB6AC3-1DB5-4436-AC87-8FDDEEF30ACD}">
      <dsp:nvSpPr>
        <dsp:cNvPr id="0" name=""/>
        <dsp:cNvSpPr/>
      </dsp:nvSpPr>
      <dsp:spPr>
        <a:xfrm>
          <a:off x="0" y="411063"/>
          <a:ext cx="7239000" cy="554400"/>
        </a:xfrm>
        <a:prstGeom prst="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9C2E50-D566-43F4-B98C-3E75E08F36A5}">
      <dsp:nvSpPr>
        <dsp:cNvPr id="0" name=""/>
        <dsp:cNvSpPr/>
      </dsp:nvSpPr>
      <dsp:spPr>
        <a:xfrm>
          <a:off x="361950" y="86343"/>
          <a:ext cx="5067300" cy="649440"/>
        </a:xfrm>
        <a:prstGeom prst="roundRect">
          <a:avLst/>
        </a:prstGeom>
        <a:solidFill>
          <a:srgbClr val="FF000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l" defTabSz="844550">
            <a:lnSpc>
              <a:spcPct val="90000"/>
            </a:lnSpc>
            <a:spcBef>
              <a:spcPct val="0"/>
            </a:spcBef>
            <a:spcAft>
              <a:spcPct val="35000"/>
            </a:spcAft>
          </a:pPr>
          <a:r>
            <a:rPr lang="pl-PL" sz="1900" b="0" kern="1200" baseline="0" dirty="0" smtClean="0">
              <a:latin typeface="Calibri" pitchFamily="34" charset="0"/>
            </a:rPr>
            <a:t>- Wysokie bezrobocie.</a:t>
          </a:r>
          <a:endParaRPr lang="pl-PL" sz="1900" b="0" kern="1200" baseline="0" dirty="0">
            <a:latin typeface="Calibri" pitchFamily="34" charset="0"/>
          </a:endParaRPr>
        </a:p>
      </dsp:txBody>
      <dsp:txXfrm>
        <a:off x="393653" y="118046"/>
        <a:ext cx="5003894" cy="586034"/>
      </dsp:txXfrm>
    </dsp:sp>
    <dsp:sp modelId="{B8188C92-DD50-4099-AD47-2541D3117517}">
      <dsp:nvSpPr>
        <dsp:cNvPr id="0" name=""/>
        <dsp:cNvSpPr/>
      </dsp:nvSpPr>
      <dsp:spPr>
        <a:xfrm>
          <a:off x="0" y="1408983"/>
          <a:ext cx="7239000" cy="554400"/>
        </a:xfrm>
        <a:prstGeom prst="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F59F796-A33D-47A9-9E07-E0C904F33972}">
      <dsp:nvSpPr>
        <dsp:cNvPr id="0" name=""/>
        <dsp:cNvSpPr/>
      </dsp:nvSpPr>
      <dsp:spPr>
        <a:xfrm>
          <a:off x="361950" y="1084264"/>
          <a:ext cx="5067300" cy="649440"/>
        </a:xfrm>
        <a:prstGeom prst="roundRect">
          <a:avLst/>
        </a:prstGeom>
        <a:solidFill>
          <a:srgbClr val="FF000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l" defTabSz="844550">
            <a:lnSpc>
              <a:spcPct val="90000"/>
            </a:lnSpc>
            <a:spcBef>
              <a:spcPct val="0"/>
            </a:spcBef>
            <a:spcAft>
              <a:spcPct val="35000"/>
            </a:spcAft>
          </a:pPr>
          <a:r>
            <a:rPr lang="pl-PL" sz="1900" b="0" kern="1200" baseline="0" dirty="0" smtClean="0">
              <a:latin typeface="Calibri" pitchFamily="34" charset="0"/>
            </a:rPr>
            <a:t>- Starzenie się społeczeństwa.</a:t>
          </a:r>
          <a:endParaRPr lang="pl-PL" sz="1900" b="0" kern="1200" baseline="0" dirty="0">
            <a:latin typeface="Calibri" pitchFamily="34" charset="0"/>
          </a:endParaRPr>
        </a:p>
      </dsp:txBody>
      <dsp:txXfrm>
        <a:off x="393653" y="1115967"/>
        <a:ext cx="5003894" cy="586034"/>
      </dsp:txXfrm>
    </dsp:sp>
    <dsp:sp modelId="{614A5F3A-9B3E-4FA3-A11A-7DBB44CE01AC}">
      <dsp:nvSpPr>
        <dsp:cNvPr id="0" name=""/>
        <dsp:cNvSpPr/>
      </dsp:nvSpPr>
      <dsp:spPr>
        <a:xfrm>
          <a:off x="0" y="2406904"/>
          <a:ext cx="7239000" cy="554400"/>
        </a:xfrm>
        <a:prstGeom prst="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FB2794E-06FB-43EC-8789-7F82BB510946}">
      <dsp:nvSpPr>
        <dsp:cNvPr id="0" name=""/>
        <dsp:cNvSpPr/>
      </dsp:nvSpPr>
      <dsp:spPr>
        <a:xfrm>
          <a:off x="361950" y="2082183"/>
          <a:ext cx="5067300" cy="649440"/>
        </a:xfrm>
        <a:prstGeom prst="roundRect">
          <a:avLst/>
        </a:prstGeom>
        <a:solidFill>
          <a:srgbClr val="FF000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l" defTabSz="844550">
            <a:lnSpc>
              <a:spcPct val="90000"/>
            </a:lnSpc>
            <a:spcBef>
              <a:spcPct val="0"/>
            </a:spcBef>
            <a:spcAft>
              <a:spcPct val="35000"/>
            </a:spcAft>
          </a:pPr>
          <a:r>
            <a:rPr lang="pl-PL" sz="1900" b="0" kern="1200" baseline="0" dirty="0" smtClean="0">
              <a:latin typeface="Calibri" pitchFamily="34" charset="0"/>
            </a:rPr>
            <a:t>- Brak samowystarczalności ekonomicznej mieszkańców.</a:t>
          </a:r>
          <a:endParaRPr lang="pl-PL" sz="1900" b="0" kern="1200" baseline="0" dirty="0">
            <a:latin typeface="Calibri" pitchFamily="34" charset="0"/>
          </a:endParaRPr>
        </a:p>
      </dsp:txBody>
      <dsp:txXfrm>
        <a:off x="393653" y="2113886"/>
        <a:ext cx="5003894" cy="586034"/>
      </dsp:txXfrm>
    </dsp:sp>
    <dsp:sp modelId="{11C957F7-1709-4C85-AD18-CA07A1F519F9}">
      <dsp:nvSpPr>
        <dsp:cNvPr id="0" name=""/>
        <dsp:cNvSpPr/>
      </dsp:nvSpPr>
      <dsp:spPr>
        <a:xfrm>
          <a:off x="0" y="3404824"/>
          <a:ext cx="7239000" cy="554400"/>
        </a:xfrm>
        <a:prstGeom prst="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4461ADD-7F83-476E-A64F-A6E1543C68F9}">
      <dsp:nvSpPr>
        <dsp:cNvPr id="0" name=""/>
        <dsp:cNvSpPr/>
      </dsp:nvSpPr>
      <dsp:spPr>
        <a:xfrm>
          <a:off x="361950" y="3080104"/>
          <a:ext cx="5067300" cy="649440"/>
        </a:xfrm>
        <a:prstGeom prst="roundRect">
          <a:avLst/>
        </a:prstGeom>
        <a:solidFill>
          <a:srgbClr val="FF000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l" defTabSz="844550">
            <a:lnSpc>
              <a:spcPct val="90000"/>
            </a:lnSpc>
            <a:spcBef>
              <a:spcPct val="0"/>
            </a:spcBef>
            <a:spcAft>
              <a:spcPct val="35000"/>
            </a:spcAft>
          </a:pPr>
          <a:r>
            <a:rPr lang="pl-PL" sz="1900" b="0" kern="1200" baseline="0" dirty="0" smtClean="0">
              <a:latin typeface="Calibri" pitchFamily="34" charset="0"/>
            </a:rPr>
            <a:t>- Zagrożenie przestępczością.</a:t>
          </a:r>
          <a:endParaRPr lang="pl-PL" sz="1900" b="0" kern="1200" baseline="0" dirty="0">
            <a:latin typeface="Calibri" pitchFamily="34" charset="0"/>
          </a:endParaRPr>
        </a:p>
      </dsp:txBody>
      <dsp:txXfrm>
        <a:off x="393653" y="3111807"/>
        <a:ext cx="5003894" cy="586034"/>
      </dsp:txXfrm>
    </dsp:sp>
    <dsp:sp modelId="{9A7B6F81-AC0D-4AEE-A55E-78C9C0AB0FFD}">
      <dsp:nvSpPr>
        <dsp:cNvPr id="0" name=""/>
        <dsp:cNvSpPr/>
      </dsp:nvSpPr>
      <dsp:spPr>
        <a:xfrm>
          <a:off x="0" y="4402744"/>
          <a:ext cx="7239000" cy="554400"/>
        </a:xfrm>
        <a:prstGeom prst="rect">
          <a:avLst/>
        </a:prstGeom>
        <a:solidFill>
          <a:schemeClr val="lt1">
            <a:alpha val="90000"/>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BC9BCB2-0BF5-4CDE-A182-8BDE79D5E356}">
      <dsp:nvSpPr>
        <dsp:cNvPr id="0" name=""/>
        <dsp:cNvSpPr/>
      </dsp:nvSpPr>
      <dsp:spPr>
        <a:xfrm>
          <a:off x="361950" y="4078024"/>
          <a:ext cx="5067300" cy="649440"/>
        </a:xfrm>
        <a:prstGeom prst="roundRect">
          <a:avLst/>
        </a:prstGeom>
        <a:solidFill>
          <a:srgbClr val="FF0000"/>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1532" tIns="0" rIns="191532" bIns="0" numCol="1" spcCol="1270" anchor="ctr" anchorCtr="0">
          <a:noAutofit/>
        </a:bodyPr>
        <a:lstStyle/>
        <a:p>
          <a:pPr lvl="0" algn="l" defTabSz="844550">
            <a:lnSpc>
              <a:spcPct val="90000"/>
            </a:lnSpc>
            <a:spcBef>
              <a:spcPct val="0"/>
            </a:spcBef>
            <a:spcAft>
              <a:spcPct val="35000"/>
            </a:spcAft>
          </a:pPr>
          <a:r>
            <a:rPr lang="pl-PL" sz="1900" b="0" kern="1200" baseline="0" dirty="0" smtClean="0">
              <a:latin typeface="Calibri" pitchFamily="34" charset="0"/>
            </a:rPr>
            <a:t>- Słaba aktywność gospodarcza mieszkańców.</a:t>
          </a:r>
          <a:endParaRPr lang="pl-PL" sz="1900" b="0" kern="1200" baseline="0" dirty="0">
            <a:latin typeface="Calibri" pitchFamily="34" charset="0"/>
          </a:endParaRPr>
        </a:p>
      </dsp:txBody>
      <dsp:txXfrm>
        <a:off x="393653" y="4109727"/>
        <a:ext cx="5003894" cy="58603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default#2">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default#3">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default#5">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default#8">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default#9">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6.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ABD2AC-BC6F-478C-B1A0-C82BEA908801}" type="datetimeFigureOut">
              <a:rPr lang="pl-PL" smtClean="0"/>
              <a:pPr/>
              <a:t>2016-09-27</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E98AE2-0E48-4662-899F-9FA990127C92}" type="slidenum">
              <a:rPr lang="pl-PL" smtClean="0"/>
              <a:pPr/>
              <a:t>‹#›</a:t>
            </a:fld>
            <a:endParaRPr lang="pl-PL"/>
          </a:p>
        </p:txBody>
      </p:sp>
    </p:spTree>
    <p:extLst>
      <p:ext uri="{BB962C8B-B14F-4D97-AF65-F5344CB8AC3E}">
        <p14:creationId xmlns:p14="http://schemas.microsoft.com/office/powerpoint/2010/main" val="10584414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1"/>
      </p:bgRef>
    </p:bg>
    <p:spTree>
      <p:nvGrpSpPr>
        <p:cNvPr id="1" name=""/>
        <p:cNvGrpSpPr/>
        <p:nvPr/>
      </p:nvGrpSpPr>
      <p:grpSpPr>
        <a:xfrm>
          <a:off x="0" y="0"/>
          <a:ext cx="0" cy="0"/>
          <a:chOff x="0" y="0"/>
          <a:chExt cx="0" cy="0"/>
        </a:xfrm>
      </p:grpSpPr>
      <p:sp>
        <p:nvSpPr>
          <p:cNvPr id="8" name="Prostokąt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Łącznik prosty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ytuł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pl-PL" smtClean="0"/>
              <a:t>Kliknij, aby edytować styl</a:t>
            </a:r>
            <a:endParaRPr kumimoji="0" lang="en-US"/>
          </a:p>
        </p:txBody>
      </p:sp>
      <p:sp>
        <p:nvSpPr>
          <p:cNvPr id="25" name="Podtytuł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pl-PL" smtClean="0"/>
              <a:t>Kliknij, aby edytować styl wzorca podtytułu</a:t>
            </a:r>
            <a:endParaRPr kumimoji="0" lang="en-US"/>
          </a:p>
        </p:txBody>
      </p:sp>
      <p:sp>
        <p:nvSpPr>
          <p:cNvPr id="31" name="Symbol zastępczy daty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67D65DF-C171-4C33-BEF1-05C6FF329DA4}" type="datetime1">
              <a:rPr lang="pl-PL" smtClean="0"/>
              <a:pPr/>
              <a:t>2016-09-27</a:t>
            </a:fld>
            <a:endParaRPr lang="pl-PL"/>
          </a:p>
        </p:txBody>
      </p:sp>
      <p:sp>
        <p:nvSpPr>
          <p:cNvPr id="18" name="Symbol zastępczy stopki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pl-PL"/>
          </a:p>
        </p:txBody>
      </p:sp>
      <p:sp>
        <p:nvSpPr>
          <p:cNvPr id="29" name="Symbol zastępczy numeru slajdu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20D09D4C-1F6D-44CE-A421-57FABDADAB5D}" type="datetime1">
              <a:rPr lang="pl-PL" smtClean="0"/>
              <a:pPr/>
              <a:t>2016-09-27</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553200" y="274955"/>
            <a:ext cx="1524000" cy="5851525"/>
          </a:xfrm>
        </p:spPr>
        <p:txBody>
          <a:bodyPr vert="eaVert" anchor="t"/>
          <a:lstStyle>
            <a:extLs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42"/>
            <a:ext cx="6019800" cy="5851525"/>
          </a:xfrm>
        </p:spPr>
        <p:txBody>
          <a:bodyPr vert="eaVert"/>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a:xfrm>
            <a:off x="4242816" y="6557946"/>
            <a:ext cx="2002464" cy="226902"/>
          </a:xfrm>
        </p:spPr>
        <p:txBody>
          <a:bodyPr/>
          <a:lstStyle>
            <a:extLst/>
          </a:lstStyle>
          <a:p>
            <a:fld id="{E5C7C312-6C04-45C8-96DA-1A25D9379C94}" type="datetime1">
              <a:rPr lang="pl-PL" smtClean="0"/>
              <a:pPr/>
              <a:t>2016-09-27</a:t>
            </a:fld>
            <a:endParaRPr lang="pl-PL"/>
          </a:p>
        </p:txBody>
      </p:sp>
      <p:sp>
        <p:nvSpPr>
          <p:cNvPr id="5" name="Symbol zastępczy stopki 4"/>
          <p:cNvSpPr>
            <a:spLocks noGrp="1"/>
          </p:cNvSpPr>
          <p:nvPr>
            <p:ph type="ftr" sz="quarter" idx="11"/>
          </p:nvPr>
        </p:nvSpPr>
        <p:spPr>
          <a:xfrm>
            <a:off x="457200" y="6556248"/>
            <a:ext cx="3657600" cy="228600"/>
          </a:xfrm>
        </p:spPr>
        <p:txBody>
          <a:bodyPr/>
          <a:lstStyle>
            <a:extLst/>
          </a:lstStyle>
          <a:p>
            <a:endParaRPr lang="pl-PL"/>
          </a:p>
        </p:txBody>
      </p:sp>
      <p:sp>
        <p:nvSpPr>
          <p:cNvPr id="6" name="Symbol zastępczy numeru slajdu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589B7C76-EFF2-4CD8-A475-4750F11B4BC6}"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extLst/>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extLst/>
          </a:lstStyle>
          <a:p>
            <a:fld id="{09412EAC-AE36-4040-A10B-20A5B38AC3DD}" type="datetime1">
              <a:rPr lang="pl-PL" smtClean="0"/>
              <a:pPr/>
              <a:t>2016-09-27</a:t>
            </a:fld>
            <a:endParaRPr lang="pl-PL"/>
          </a:p>
        </p:txBody>
      </p:sp>
      <p:sp>
        <p:nvSpPr>
          <p:cNvPr id="5" name="Symbol zastępczy stopki 4"/>
          <p:cNvSpPr>
            <a:spLocks noGrp="1"/>
          </p:cNvSpPr>
          <p:nvPr>
            <p:ph type="ftr" sz="quarter" idx="11"/>
          </p:nvPr>
        </p:nvSpPr>
        <p:spPr/>
        <p:txBody>
          <a:bodyPr/>
          <a:lstStyle>
            <a:extLst/>
          </a:lstStyle>
          <a:p>
            <a:endParaRPr lang="pl-PL"/>
          </a:p>
        </p:txBody>
      </p:sp>
      <p:sp>
        <p:nvSpPr>
          <p:cNvPr id="6" name="Symbol zastępczy numeru slajdu 5"/>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bg>
      <p:bgRef idx="1001">
        <a:schemeClr val="bg1"/>
      </p:bgRef>
    </p:bg>
    <p:spTree>
      <p:nvGrpSpPr>
        <p:cNvPr id="1" name=""/>
        <p:cNvGrpSpPr/>
        <p:nvPr/>
      </p:nvGrpSpPr>
      <p:grpSpPr>
        <a:xfrm>
          <a:off x="0" y="0"/>
          <a:ext cx="0" cy="0"/>
          <a:chOff x="0" y="0"/>
          <a:chExt cx="0" cy="0"/>
        </a:xfrm>
      </p:grpSpPr>
      <p:sp>
        <p:nvSpPr>
          <p:cNvPr id="2" name="Tytuł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A529D60F-373E-4950-8498-E24DE8FECD3F}" type="datetime1">
              <a:rPr lang="pl-PL" smtClean="0"/>
              <a:pPr/>
              <a:t>2016-09-27</a:t>
            </a:fld>
            <a:endParaRPr lang="pl-PL"/>
          </a:p>
        </p:txBody>
      </p:sp>
      <p:sp>
        <p:nvSpPr>
          <p:cNvPr id="5" name="Symbol zastępczy stopki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pl-PL"/>
          </a:p>
        </p:txBody>
      </p:sp>
      <p:sp>
        <p:nvSpPr>
          <p:cNvPr id="6" name="Symbol zastępczy numeru slajdu 5"/>
          <p:cNvSpPr>
            <a:spLocks noGrp="1"/>
          </p:cNvSpPr>
          <p:nvPr>
            <p:ph type="sldNum" sz="quarter" idx="12"/>
          </p:nvPr>
        </p:nvSpPr>
        <p:spPr>
          <a:xfrm>
            <a:off x="6733952" y="6555112"/>
            <a:ext cx="588336" cy="228600"/>
          </a:xfrm>
        </p:spPr>
        <p:txBody>
          <a:bodyPr/>
          <a:lstStyle>
            <a:extLst/>
          </a:lstStyle>
          <a:p>
            <a:fld id="{589B7C76-EFF2-4CD8-A475-4750F11B4BC6}" type="slidenum">
              <a:rPr lang="pl-PL" smtClean="0"/>
              <a:pPr/>
              <a:t>‹#›</a:t>
            </a:fld>
            <a:endParaRPr lang="pl-P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F9148BA1-C68B-4F60-A356-F75B57C5B5C5}" type="datetime1">
              <a:rPr lang="pl-PL" smtClean="0"/>
              <a:pPr/>
              <a:t>2016-09-27</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nchor="b"/>
          <a:lstStyle>
            <a:lvl1pPr>
              <a:defRPr/>
            </a:lvl1pPr>
            <a:extLst/>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extLst/>
          </a:lstStyle>
          <a:p>
            <a:fld id="{AFC73DBF-E61E-4EBA-AB43-A739EAA7D7A8}" type="datetime1">
              <a:rPr lang="pl-PL" smtClean="0"/>
              <a:pPr/>
              <a:t>2016-09-27</a:t>
            </a:fld>
            <a:endParaRPr lang="pl-PL"/>
          </a:p>
        </p:txBody>
      </p:sp>
      <p:sp>
        <p:nvSpPr>
          <p:cNvPr id="8" name="Symbol zastępczy stopki 7"/>
          <p:cNvSpPr>
            <a:spLocks noGrp="1"/>
          </p:cNvSpPr>
          <p:nvPr>
            <p:ph type="ftr" sz="quarter" idx="11"/>
          </p:nvPr>
        </p:nvSpPr>
        <p:spPr/>
        <p:txBody>
          <a:bodyPr/>
          <a:lstStyle>
            <a:extLst/>
          </a:lstStyle>
          <a:p>
            <a:endParaRPr lang="pl-PL"/>
          </a:p>
        </p:txBody>
      </p:sp>
      <p:sp>
        <p:nvSpPr>
          <p:cNvPr id="9" name="Symbol zastępczy numeru slajdu 8"/>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42048" cy="1143000"/>
          </a:xfrm>
        </p:spPr>
        <p:txBody>
          <a:bodyPr/>
          <a:lstStyle>
            <a:extLst/>
          </a:lstStyle>
          <a:p>
            <a:r>
              <a:rPr kumimoji="0" lang="pl-PL" smtClean="0"/>
              <a:t>Kliknij, aby edytować styl</a:t>
            </a:r>
            <a:endParaRPr kumimoji="0" lang="en-US"/>
          </a:p>
        </p:txBody>
      </p:sp>
      <p:sp>
        <p:nvSpPr>
          <p:cNvPr id="3" name="Symbol zastępczy daty 2"/>
          <p:cNvSpPr>
            <a:spLocks noGrp="1"/>
          </p:cNvSpPr>
          <p:nvPr>
            <p:ph type="dt" sz="half" idx="10"/>
          </p:nvPr>
        </p:nvSpPr>
        <p:spPr/>
        <p:txBody>
          <a:bodyPr/>
          <a:lstStyle>
            <a:extLst/>
          </a:lstStyle>
          <a:p>
            <a:fld id="{8388C992-8857-4B0B-AFBC-4442F75EB0C3}" type="datetime1">
              <a:rPr lang="pl-PL" smtClean="0"/>
              <a:pPr/>
              <a:t>2016-09-27</a:t>
            </a:fld>
            <a:endParaRPr lang="pl-PL"/>
          </a:p>
        </p:txBody>
      </p:sp>
      <p:sp>
        <p:nvSpPr>
          <p:cNvPr id="4" name="Symbol zastępczy stopki 3"/>
          <p:cNvSpPr>
            <a:spLocks noGrp="1"/>
          </p:cNvSpPr>
          <p:nvPr>
            <p:ph type="ftr" sz="quarter" idx="11"/>
          </p:nvPr>
        </p:nvSpPr>
        <p:spPr/>
        <p:txBody>
          <a:bodyPr/>
          <a:lstStyle>
            <a:extLst/>
          </a:lstStyle>
          <a:p>
            <a:endParaRPr lang="pl-PL"/>
          </a:p>
        </p:txBody>
      </p:sp>
      <p:sp>
        <p:nvSpPr>
          <p:cNvPr id="5" name="Symbol zastępczy numeru slajdu 4"/>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lvl1pPr>
              <a:defRPr>
                <a:solidFill>
                  <a:schemeClr val="tx2"/>
                </a:solidFill>
              </a:defRPr>
            </a:lvl1pPr>
            <a:extLst/>
          </a:lstStyle>
          <a:p>
            <a:fld id="{833C955A-3E42-46E9-80C1-50346E615486}" type="datetime1">
              <a:rPr lang="pl-PL" smtClean="0"/>
              <a:pPr/>
              <a:t>2016-09-27</a:t>
            </a:fld>
            <a:endParaRPr lang="pl-PL"/>
          </a:p>
        </p:txBody>
      </p:sp>
      <p:sp>
        <p:nvSpPr>
          <p:cNvPr id="3" name="Symbol zastępczy stopki 2"/>
          <p:cNvSpPr>
            <a:spLocks noGrp="1"/>
          </p:cNvSpPr>
          <p:nvPr>
            <p:ph type="ftr" sz="quarter" idx="11"/>
          </p:nvPr>
        </p:nvSpPr>
        <p:spPr/>
        <p:txBody>
          <a:bodyPr/>
          <a:lstStyle>
            <a:lvl1pPr>
              <a:defRPr>
                <a:solidFill>
                  <a:schemeClr val="tx2"/>
                </a:solidFill>
              </a:defRPr>
            </a:lvl1pPr>
            <a:extLst/>
          </a:lstStyle>
          <a:p>
            <a:endParaRPr lang="pl-PL"/>
          </a:p>
        </p:txBody>
      </p:sp>
      <p:sp>
        <p:nvSpPr>
          <p:cNvPr id="4" name="Symbol zastępczy numeru slajdu 3"/>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extLst/>
          </a:lstStyle>
          <a:p>
            <a:fld id="{B022DD3F-7E8D-44F8-82C3-142459B38D32}" type="datetime1">
              <a:rPr lang="pl-PL" smtClean="0"/>
              <a:pPr/>
              <a:t>2016-09-27</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bg>
      <p:bgRef idx="1002">
        <a:schemeClr val="bg2"/>
      </p:bgRef>
    </p:bg>
    <p:spTree>
      <p:nvGrpSpPr>
        <p:cNvPr id="1" name=""/>
        <p:cNvGrpSpPr/>
        <p:nvPr/>
      </p:nvGrpSpPr>
      <p:grpSpPr>
        <a:xfrm>
          <a:off x="0" y="0"/>
          <a:ext cx="0" cy="0"/>
          <a:chOff x="0" y="0"/>
          <a:chExt cx="0" cy="0"/>
        </a:xfrm>
      </p:grpSpPr>
      <p:sp>
        <p:nvSpPr>
          <p:cNvPr id="8" name="Prostokąt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Prostokąt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ytuł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pl-PL" smtClean="0"/>
              <a:t>Kliknij, aby edytować styl</a:t>
            </a:r>
            <a:endParaRPr kumimoji="0" lang="en-US" dirty="0"/>
          </a:p>
        </p:txBody>
      </p:sp>
      <p:sp>
        <p:nvSpPr>
          <p:cNvPr id="4" name="Symbol zastępczy tekstu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pl-PL" smtClean="0"/>
              <a:t>Kliknij, aby edytować style wzorca tekstu</a:t>
            </a:r>
          </a:p>
        </p:txBody>
      </p:sp>
      <p:sp>
        <p:nvSpPr>
          <p:cNvPr id="5" name="Symbol zastępczy daty 4"/>
          <p:cNvSpPr>
            <a:spLocks noGrp="1"/>
          </p:cNvSpPr>
          <p:nvPr>
            <p:ph type="dt" sz="half" idx="10"/>
          </p:nvPr>
        </p:nvSpPr>
        <p:spPr/>
        <p:txBody>
          <a:bodyPr/>
          <a:lstStyle>
            <a:extLst/>
          </a:lstStyle>
          <a:p>
            <a:fld id="{2A60956C-C0AC-4179-9908-4FB59AD7D305}" type="datetime1">
              <a:rPr lang="pl-PL" smtClean="0"/>
              <a:pPr/>
              <a:t>2016-09-27</a:t>
            </a:fld>
            <a:endParaRPr lang="pl-PL"/>
          </a:p>
        </p:txBody>
      </p:sp>
      <p:sp>
        <p:nvSpPr>
          <p:cNvPr id="6" name="Symbol zastępczy stopki 5"/>
          <p:cNvSpPr>
            <a:spLocks noGrp="1"/>
          </p:cNvSpPr>
          <p:nvPr>
            <p:ph type="ftr" sz="quarter" idx="11"/>
          </p:nvPr>
        </p:nvSpPr>
        <p:spPr/>
        <p:txBody>
          <a:bodyPr/>
          <a:lstStyle>
            <a:extLst/>
          </a:lstStyle>
          <a:p>
            <a:endParaRPr lang="pl-PL"/>
          </a:p>
        </p:txBody>
      </p:sp>
      <p:sp>
        <p:nvSpPr>
          <p:cNvPr id="7" name="Symbol zastępczy numeru slajdu 6"/>
          <p:cNvSpPr>
            <a:spLocks noGrp="1"/>
          </p:cNvSpPr>
          <p:nvPr>
            <p:ph type="sldNum" sz="quarter" idx="12"/>
          </p:nvPr>
        </p:nvSpPr>
        <p:spPr/>
        <p:txBody>
          <a:bodyPr/>
          <a:lstStyle>
            <a:extLst/>
          </a:lstStyle>
          <a:p>
            <a:fld id="{589B7C76-EFF2-4CD8-A475-4750F11B4BC6}" type="slidenum">
              <a:rPr lang="pl-PL" smtClean="0"/>
              <a:pPr/>
              <a:t>‹#›</a:t>
            </a:fld>
            <a:endParaRPr lang="pl-PL"/>
          </a:p>
        </p:txBody>
      </p:sp>
      <p:sp>
        <p:nvSpPr>
          <p:cNvPr id="10" name="Symbol zastępczy obrazu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pl-PL" smtClean="0"/>
              <a:t>Kliknij ikonę, aby dodać obraz</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Prostokąt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Symbol zastępczy tytułu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pl-PL" smtClean="0"/>
              <a:t>Kliknij, aby edytować styl</a:t>
            </a:r>
            <a:endParaRPr kumimoji="0" lang="en-US"/>
          </a:p>
        </p:txBody>
      </p:sp>
      <p:sp>
        <p:nvSpPr>
          <p:cNvPr id="31" name="Symbol zastępczy tekstu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27" name="Symbol zastępczy daty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F593C5A-B14F-4096-86B0-06ABF3A37E17}" type="datetime1">
              <a:rPr lang="pl-PL" smtClean="0"/>
              <a:pPr/>
              <a:t>2016-09-27</a:t>
            </a:fld>
            <a:endParaRPr lang="pl-PL"/>
          </a:p>
        </p:txBody>
      </p:sp>
      <p:sp>
        <p:nvSpPr>
          <p:cNvPr id="4" name="Symbol zastępczy stopki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pl-PL"/>
          </a:p>
        </p:txBody>
      </p:sp>
      <p:sp>
        <p:nvSpPr>
          <p:cNvPr id="16" name="Symbol zastępczy numeru slajdu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589B7C76-EFF2-4CD8-A475-4750F11B4BC6}"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ftr="0" dt="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2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32.xml.rels><?xml version="1.0" encoding="UTF-8" standalone="yes"?>
<Relationships xmlns="http://schemas.openxmlformats.org/package/2006/relationships"><Relationship Id="rId8" Type="http://schemas.openxmlformats.org/officeDocument/2006/relationships/diagramLayout" Target="../diagrams/layout23.xml"/><Relationship Id="rId3" Type="http://schemas.openxmlformats.org/officeDocument/2006/relationships/diagramLayout" Target="../diagrams/layout22.xml"/><Relationship Id="rId7" Type="http://schemas.openxmlformats.org/officeDocument/2006/relationships/diagramData" Target="../diagrams/data23.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11" Type="http://schemas.microsoft.com/office/2007/relationships/diagramDrawing" Target="../diagrams/drawing23.xml"/><Relationship Id="rId5" Type="http://schemas.openxmlformats.org/officeDocument/2006/relationships/diagramColors" Target="../diagrams/colors22.xml"/><Relationship Id="rId10" Type="http://schemas.openxmlformats.org/officeDocument/2006/relationships/diagramColors" Target="../diagrams/colors23.xml"/><Relationship Id="rId4" Type="http://schemas.openxmlformats.org/officeDocument/2006/relationships/diagramQuickStyle" Target="../diagrams/quickStyle22.xml"/><Relationship Id="rId9" Type="http://schemas.openxmlformats.org/officeDocument/2006/relationships/diagramQuickStyle" Target="../diagrams/quickStyle23.xml"/></Relationships>
</file>

<file path=ppt/slides/_rels/slide3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rgbClr val="FF0000"/>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fontScale="90000"/>
          </a:bodyPr>
          <a:lstStyle/>
          <a:p>
            <a:r>
              <a:rPr lang="pl-PL" b="1" dirty="0" smtClean="0"/>
              <a:t/>
            </a:r>
            <a:br>
              <a:rPr lang="pl-PL" b="1" dirty="0" smtClean="0"/>
            </a:br>
            <a:r>
              <a:rPr lang="pl-PL" b="1" dirty="0" smtClean="0"/>
              <a:t/>
            </a:r>
            <a:br>
              <a:rPr lang="pl-PL" b="1" dirty="0" smtClean="0"/>
            </a:br>
            <a:r>
              <a:rPr lang="pl-PL" b="1" dirty="0" smtClean="0"/>
              <a:t/>
            </a:r>
            <a:br>
              <a:rPr lang="pl-PL" b="1" dirty="0" smtClean="0"/>
            </a:br>
            <a:r>
              <a:rPr lang="pl-PL" b="1" dirty="0" smtClean="0"/>
              <a:t/>
            </a:r>
            <a:br>
              <a:rPr lang="pl-PL" b="1" dirty="0" smtClean="0"/>
            </a:br>
            <a:r>
              <a:rPr lang="pl-PL" b="1" dirty="0" smtClean="0"/>
              <a:t/>
            </a:r>
            <a:br>
              <a:rPr lang="pl-PL" b="1" dirty="0" smtClean="0"/>
            </a:br>
            <a:r>
              <a:rPr lang="pl-PL" b="1" dirty="0" smtClean="0"/>
              <a:t/>
            </a:r>
            <a:br>
              <a:rPr lang="pl-PL" b="1" dirty="0" smtClean="0"/>
            </a:br>
            <a:r>
              <a:rPr lang="pl-PL" b="1" dirty="0" smtClean="0"/>
              <a:t/>
            </a:r>
            <a:br>
              <a:rPr lang="pl-PL" b="1" dirty="0" smtClean="0"/>
            </a:br>
            <a:r>
              <a:rPr lang="pl-PL" b="1" dirty="0" smtClean="0"/>
              <a:t/>
            </a:r>
            <a:br>
              <a:rPr lang="pl-PL" b="1" dirty="0" smtClean="0"/>
            </a:br>
            <a:r>
              <a:rPr lang="pl-PL" b="1" dirty="0" smtClean="0"/>
              <a:t/>
            </a:r>
            <a:br>
              <a:rPr lang="pl-PL" b="1" dirty="0" smtClean="0"/>
            </a:br>
            <a:r>
              <a:rPr lang="pl-PL" b="1" dirty="0" smtClean="0"/>
              <a:t/>
            </a:r>
            <a:br>
              <a:rPr lang="pl-PL" b="1" dirty="0" smtClean="0"/>
            </a:br>
            <a:r>
              <a:rPr lang="pl-PL" b="1" dirty="0" smtClean="0"/>
              <a:t/>
            </a:r>
            <a:br>
              <a:rPr lang="pl-PL" b="1" dirty="0" smtClean="0"/>
            </a:br>
            <a:r>
              <a:rPr lang="pl-PL" b="1" dirty="0" smtClean="0"/>
              <a:t>Program Rewitalizacji Gminy ALEKSANDRÓW KUJAWSKI DO ROKU2025 </a:t>
            </a:r>
            <a:r>
              <a:rPr lang="pl-PL" dirty="0" smtClean="0"/>
              <a:t/>
            </a:r>
            <a:br>
              <a:rPr lang="pl-PL" dirty="0" smtClean="0"/>
            </a:br>
            <a:endParaRPr lang="pl-PL" dirty="0"/>
          </a:p>
        </p:txBody>
      </p:sp>
      <p:sp>
        <p:nvSpPr>
          <p:cNvPr id="3" name="Podtytuł 2"/>
          <p:cNvSpPr>
            <a:spLocks noGrp="1"/>
          </p:cNvSpPr>
          <p:nvPr>
            <p:ph type="subTitle" idx="1"/>
          </p:nvPr>
        </p:nvSpPr>
        <p:spPr>
          <a:xfrm>
            <a:off x="3354442" y="3539864"/>
            <a:ext cx="5114778" cy="1617328"/>
          </a:xfrm>
        </p:spPr>
        <p:txBody>
          <a:bodyPr>
            <a:normAutofit fontScale="92500"/>
          </a:bodyPr>
          <a:lstStyle/>
          <a:p>
            <a:r>
              <a:rPr lang="pl-PL" b="1" u="sng" dirty="0"/>
              <a:t>ETAP II. OPRACOWANIE PROGRAMU REWITALIZACJI</a:t>
            </a:r>
            <a:endParaRPr lang="pl-PL" dirty="0"/>
          </a:p>
          <a:p>
            <a:r>
              <a:rPr lang="pl-PL" b="1" u="sng" dirty="0"/>
              <a:t>ETAP III. USTALENIE ZASAD POWOŁANIA I FUNKCJONOWANIA ZESPOŁU DS. REALIZACJI PROGRAMU REWITALIZACJI</a:t>
            </a:r>
            <a:endParaRPr lang="pl-PL" dirty="0"/>
          </a:p>
          <a:p>
            <a:endParaRPr lang="pl-PL" dirty="0"/>
          </a:p>
        </p:txBody>
      </p:sp>
      <p:pic>
        <p:nvPicPr>
          <p:cNvPr id="4" name="Obraz 3"/>
          <p:cNvPicPr>
            <a:picLocks noChangeAspect="1"/>
          </p:cNvPicPr>
          <p:nvPr/>
        </p:nvPicPr>
        <p:blipFill>
          <a:blip r:embed="rId2" cstate="print"/>
          <a:stretch>
            <a:fillRect/>
          </a:stretch>
        </p:blipFill>
        <p:spPr>
          <a:xfrm>
            <a:off x="3131840" y="6021288"/>
            <a:ext cx="5771429" cy="733333"/>
          </a:xfrm>
          <a:prstGeom prst="rect">
            <a:avLst/>
          </a:prstGeom>
        </p:spPr>
      </p:pic>
      <p:pic>
        <p:nvPicPr>
          <p:cNvPr id="6" name="Obraz 5" descr="Herb gminy Aleksandrów Kujawski [300x349]"/>
          <p:cNvPicPr/>
          <p:nvPr/>
        </p:nvPicPr>
        <p:blipFill>
          <a:blip r:embed="rId3" cstate="print"/>
          <a:srcRect/>
          <a:stretch>
            <a:fillRect/>
          </a:stretch>
        </p:blipFill>
        <p:spPr bwMode="auto">
          <a:xfrm>
            <a:off x="179512" y="1916832"/>
            <a:ext cx="2339752" cy="28655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solidFill>
            <a:schemeClr val="bg1">
              <a:lumMod val="75000"/>
            </a:schemeClr>
          </a:solidFill>
          <a:ln>
            <a:solidFill>
              <a:schemeClr val="tx2"/>
            </a:solidFill>
          </a:ln>
        </p:spPr>
        <p:txBody>
          <a:bodyPr>
            <a:normAutofit fontScale="90000"/>
          </a:bodyPr>
          <a:lstStyle/>
          <a:p>
            <a:pPr algn="ctr"/>
            <a:r>
              <a:rPr lang="pl-PL" dirty="0" smtClean="0"/>
              <a:t>Wprowadzenie i metodologia</a:t>
            </a:r>
            <a:br>
              <a:rPr lang="pl-PL" dirty="0" smtClean="0"/>
            </a:br>
            <a:r>
              <a:rPr lang="pl-PL" sz="2200" dirty="0" smtClean="0"/>
              <a:t> zasady programowania rewitalizacji</a:t>
            </a:r>
            <a:endParaRPr lang="pl-PL" dirty="0"/>
          </a:p>
        </p:txBody>
      </p:sp>
      <p:graphicFrame>
        <p:nvGraphicFramePr>
          <p:cNvPr id="6" name="Symbol zastępczy zawartości 5"/>
          <p:cNvGraphicFramePr>
            <a:graphicFrameLocks noGrp="1"/>
          </p:cNvGraphicFramePr>
          <p:nvPr>
            <p:ph idx="1"/>
            <p:extLst>
              <p:ext uri="{D42A27DB-BD31-4B8C-83A1-F6EECF244321}">
                <p14:modId xmlns:p14="http://schemas.microsoft.com/office/powerpoint/2010/main" val="1745924500"/>
              </p:ext>
            </p:extLst>
          </p:nvPr>
        </p:nvGraphicFramePr>
        <p:xfrm>
          <a:off x="457200" y="1628799"/>
          <a:ext cx="7239000" cy="4827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ymbol zastępczy numeru slajdu 6"/>
          <p:cNvSpPr>
            <a:spLocks noGrp="1"/>
          </p:cNvSpPr>
          <p:nvPr>
            <p:ph type="sldNum" sz="quarter" idx="12"/>
          </p:nvPr>
        </p:nvSpPr>
        <p:spPr/>
        <p:txBody>
          <a:bodyPr/>
          <a:lstStyle/>
          <a:p>
            <a:fld id="{589B7C76-EFF2-4CD8-A475-4750F11B4BC6}" type="slidenum">
              <a:rPr lang="pl-PL" smtClean="0"/>
              <a:pPr/>
              <a:t>10</a:t>
            </a:fld>
            <a:endParaRPr lang="pl-PL"/>
          </a:p>
        </p:txBody>
      </p:sp>
    </p:spTree>
    <p:extLst>
      <p:ext uri="{BB962C8B-B14F-4D97-AF65-F5344CB8AC3E}">
        <p14:creationId xmlns:p14="http://schemas.microsoft.com/office/powerpoint/2010/main" val="14003438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7239000" cy="1052736"/>
          </a:xfrm>
          <a:solidFill>
            <a:schemeClr val="bg1">
              <a:lumMod val="75000"/>
            </a:schemeClr>
          </a:solidFill>
          <a:ln>
            <a:solidFill>
              <a:schemeClr val="tx2"/>
            </a:solidFill>
          </a:ln>
        </p:spPr>
        <p:txBody>
          <a:bodyPr>
            <a:normAutofit fontScale="90000"/>
          </a:bodyPr>
          <a:lstStyle/>
          <a:p>
            <a:pPr algn="ctr"/>
            <a:r>
              <a:rPr lang="pl-PL" dirty="0" smtClean="0"/>
              <a:t>Diagnoza gminy</a:t>
            </a:r>
            <a:br>
              <a:rPr lang="pl-PL" dirty="0" smtClean="0"/>
            </a:br>
            <a:r>
              <a:rPr lang="pl-PL" dirty="0" smtClean="0"/>
              <a:t>Problemy</a:t>
            </a:r>
            <a:endParaRPr lang="pl-PL" dirty="0"/>
          </a:p>
        </p:txBody>
      </p:sp>
      <p:graphicFrame>
        <p:nvGraphicFramePr>
          <p:cNvPr id="7" name="Symbol zastępczy zawartości 6"/>
          <p:cNvGraphicFramePr>
            <a:graphicFrameLocks noGrp="1"/>
          </p:cNvGraphicFramePr>
          <p:nvPr>
            <p:ph idx="1"/>
            <p:extLst>
              <p:ext uri="{D42A27DB-BD31-4B8C-83A1-F6EECF244321}">
                <p14:modId xmlns:p14="http://schemas.microsoft.com/office/powerpoint/2010/main" val="1507732088"/>
              </p:ext>
            </p:extLst>
          </p:nvPr>
        </p:nvGraphicFramePr>
        <p:xfrm>
          <a:off x="457200" y="1412875"/>
          <a:ext cx="7239000" cy="5043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ymbol zastępczy numeru slajdu 3"/>
          <p:cNvSpPr>
            <a:spLocks noGrp="1"/>
          </p:cNvSpPr>
          <p:nvPr>
            <p:ph type="sldNum" sz="quarter" idx="12"/>
          </p:nvPr>
        </p:nvSpPr>
        <p:spPr/>
        <p:txBody>
          <a:bodyPr/>
          <a:lstStyle/>
          <a:p>
            <a:fld id="{589B7C76-EFF2-4CD8-A475-4750F11B4BC6}" type="slidenum">
              <a:rPr lang="pl-PL" smtClean="0"/>
              <a:pPr/>
              <a:t>11</a:t>
            </a:fld>
            <a:endParaRPr lang="pl-PL"/>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7239000" cy="1052736"/>
          </a:xfrm>
          <a:solidFill>
            <a:schemeClr val="bg1">
              <a:lumMod val="75000"/>
            </a:schemeClr>
          </a:solidFill>
          <a:ln>
            <a:solidFill>
              <a:schemeClr val="tx2"/>
            </a:solidFill>
          </a:ln>
        </p:spPr>
        <p:txBody>
          <a:bodyPr>
            <a:normAutofit fontScale="90000"/>
          </a:bodyPr>
          <a:lstStyle/>
          <a:p>
            <a:pPr algn="ctr"/>
            <a:r>
              <a:rPr lang="pl-PL" dirty="0" smtClean="0"/>
              <a:t>Diagnoza gminy</a:t>
            </a:r>
            <a:br>
              <a:rPr lang="pl-PL" dirty="0" smtClean="0"/>
            </a:br>
            <a:r>
              <a:rPr lang="pl-PL" dirty="0" smtClean="0"/>
              <a:t>Problemy</a:t>
            </a:r>
            <a:endParaRPr lang="pl-PL" dirty="0"/>
          </a:p>
        </p:txBody>
      </p:sp>
      <p:graphicFrame>
        <p:nvGraphicFramePr>
          <p:cNvPr id="7" name="Symbol zastępczy zawartości 6"/>
          <p:cNvGraphicFramePr>
            <a:graphicFrameLocks noGrp="1"/>
          </p:cNvGraphicFramePr>
          <p:nvPr>
            <p:ph idx="1"/>
            <p:extLst>
              <p:ext uri="{D42A27DB-BD31-4B8C-83A1-F6EECF244321}">
                <p14:modId xmlns:p14="http://schemas.microsoft.com/office/powerpoint/2010/main" val="1913286472"/>
              </p:ext>
            </p:extLst>
          </p:nvPr>
        </p:nvGraphicFramePr>
        <p:xfrm>
          <a:off x="457200" y="1412875"/>
          <a:ext cx="7239000" cy="5043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ymbol zastępczy numeru slajdu 3"/>
          <p:cNvSpPr>
            <a:spLocks noGrp="1"/>
          </p:cNvSpPr>
          <p:nvPr>
            <p:ph type="sldNum" sz="quarter" idx="12"/>
          </p:nvPr>
        </p:nvSpPr>
        <p:spPr/>
        <p:txBody>
          <a:bodyPr/>
          <a:lstStyle/>
          <a:p>
            <a:fld id="{589B7C76-EFF2-4CD8-A475-4750F11B4BC6}" type="slidenum">
              <a:rPr lang="pl-PL" smtClean="0"/>
              <a:pPr/>
              <a:t>12</a:t>
            </a:fld>
            <a:endParaRPr lang="pl-PL"/>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7239000" cy="1052736"/>
          </a:xfrm>
          <a:solidFill>
            <a:schemeClr val="bg1">
              <a:lumMod val="75000"/>
            </a:schemeClr>
          </a:solidFill>
          <a:ln>
            <a:solidFill>
              <a:schemeClr val="tx2"/>
            </a:solidFill>
          </a:ln>
        </p:spPr>
        <p:txBody>
          <a:bodyPr>
            <a:normAutofit fontScale="90000"/>
          </a:bodyPr>
          <a:lstStyle/>
          <a:p>
            <a:pPr algn="ctr"/>
            <a:r>
              <a:rPr lang="pl-PL" dirty="0" smtClean="0"/>
              <a:t>Diagnoza gminy</a:t>
            </a:r>
            <a:br>
              <a:rPr lang="pl-PL" dirty="0" smtClean="0"/>
            </a:br>
            <a:r>
              <a:rPr lang="pl-PL" dirty="0" smtClean="0"/>
              <a:t>Potencjał</a:t>
            </a:r>
            <a:endParaRPr lang="pl-PL" dirty="0"/>
          </a:p>
        </p:txBody>
      </p:sp>
      <p:graphicFrame>
        <p:nvGraphicFramePr>
          <p:cNvPr id="7" name="Symbol zastępczy zawartości 6"/>
          <p:cNvGraphicFramePr>
            <a:graphicFrameLocks noGrp="1"/>
          </p:cNvGraphicFramePr>
          <p:nvPr>
            <p:ph idx="1"/>
            <p:extLst>
              <p:ext uri="{D42A27DB-BD31-4B8C-83A1-F6EECF244321}">
                <p14:modId xmlns:p14="http://schemas.microsoft.com/office/powerpoint/2010/main" val="421437068"/>
              </p:ext>
            </p:extLst>
          </p:nvPr>
        </p:nvGraphicFramePr>
        <p:xfrm>
          <a:off x="457200" y="1412875"/>
          <a:ext cx="7239000" cy="5043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ymbol zastępczy numeru slajdu 3"/>
          <p:cNvSpPr>
            <a:spLocks noGrp="1"/>
          </p:cNvSpPr>
          <p:nvPr>
            <p:ph type="sldNum" sz="quarter" idx="12"/>
          </p:nvPr>
        </p:nvSpPr>
        <p:spPr/>
        <p:txBody>
          <a:bodyPr/>
          <a:lstStyle/>
          <a:p>
            <a:fld id="{589B7C76-EFF2-4CD8-A475-4750F11B4BC6}" type="slidenum">
              <a:rPr lang="pl-PL" smtClean="0"/>
              <a:pPr/>
              <a:t>13</a:t>
            </a:fld>
            <a:endParaRPr lang="pl-PL"/>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0"/>
            <a:ext cx="7239000" cy="1052736"/>
          </a:xfrm>
          <a:solidFill>
            <a:schemeClr val="bg1">
              <a:lumMod val="75000"/>
            </a:schemeClr>
          </a:solidFill>
          <a:ln>
            <a:solidFill>
              <a:schemeClr val="tx2"/>
            </a:solidFill>
          </a:ln>
        </p:spPr>
        <p:txBody>
          <a:bodyPr>
            <a:normAutofit fontScale="90000"/>
          </a:bodyPr>
          <a:lstStyle/>
          <a:p>
            <a:pPr algn="ctr"/>
            <a:r>
              <a:rPr lang="pl-PL" dirty="0" smtClean="0"/>
              <a:t>Diagnoza gminy</a:t>
            </a:r>
            <a:br>
              <a:rPr lang="pl-PL" dirty="0" smtClean="0"/>
            </a:br>
            <a:r>
              <a:rPr lang="pl-PL" dirty="0" smtClean="0"/>
              <a:t>Potencjał</a:t>
            </a:r>
            <a:endParaRPr lang="pl-PL" dirty="0"/>
          </a:p>
        </p:txBody>
      </p:sp>
      <p:graphicFrame>
        <p:nvGraphicFramePr>
          <p:cNvPr id="7" name="Symbol zastępczy zawartości 6"/>
          <p:cNvGraphicFramePr>
            <a:graphicFrameLocks noGrp="1"/>
          </p:cNvGraphicFramePr>
          <p:nvPr>
            <p:ph idx="1"/>
            <p:extLst>
              <p:ext uri="{D42A27DB-BD31-4B8C-83A1-F6EECF244321}">
                <p14:modId xmlns:p14="http://schemas.microsoft.com/office/powerpoint/2010/main" val="1074082882"/>
              </p:ext>
            </p:extLst>
          </p:nvPr>
        </p:nvGraphicFramePr>
        <p:xfrm>
          <a:off x="457200" y="1412875"/>
          <a:ext cx="7239000" cy="50434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ymbol zastępczy numeru slajdu 3"/>
          <p:cNvSpPr>
            <a:spLocks noGrp="1"/>
          </p:cNvSpPr>
          <p:nvPr>
            <p:ph type="sldNum" sz="quarter" idx="12"/>
          </p:nvPr>
        </p:nvSpPr>
        <p:spPr/>
        <p:txBody>
          <a:bodyPr/>
          <a:lstStyle/>
          <a:p>
            <a:fld id="{589B7C76-EFF2-4CD8-A475-4750F11B4BC6}" type="slidenum">
              <a:rPr lang="pl-PL" smtClean="0"/>
              <a:pPr/>
              <a:t>14</a:t>
            </a:fld>
            <a:endParaRPr lang="pl-PL"/>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332656"/>
            <a:ext cx="7239000" cy="698336"/>
          </a:xfrm>
          <a:solidFill>
            <a:schemeClr val="bg1">
              <a:lumMod val="75000"/>
            </a:schemeClr>
          </a:solidFill>
          <a:ln>
            <a:solidFill>
              <a:schemeClr val="tx2">
                <a:lumMod val="40000"/>
                <a:lumOff val="60000"/>
              </a:schemeClr>
            </a:solidFill>
          </a:ln>
        </p:spPr>
        <p:txBody>
          <a:bodyPr/>
          <a:lstStyle/>
          <a:p>
            <a:r>
              <a:rPr lang="pl-PL" dirty="0" smtClean="0"/>
              <a:t>Analiza wskaźnikowa gminy</a:t>
            </a:r>
            <a:endParaRPr lang="pl-PL"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3030330640"/>
              </p:ext>
            </p:extLst>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ymbol zastępczy numeru slajdu 3"/>
          <p:cNvSpPr>
            <a:spLocks noGrp="1"/>
          </p:cNvSpPr>
          <p:nvPr>
            <p:ph type="sldNum" sz="quarter" idx="12"/>
          </p:nvPr>
        </p:nvSpPr>
        <p:spPr/>
        <p:txBody>
          <a:bodyPr/>
          <a:lstStyle/>
          <a:p>
            <a:fld id="{589B7C76-EFF2-4CD8-A475-4750F11B4BC6}" type="slidenum">
              <a:rPr lang="pl-PL" smtClean="0"/>
              <a:pPr/>
              <a:t>15</a:t>
            </a:fld>
            <a:endParaRPr lang="pl-PL"/>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1"/>
          <p:cNvSpPr>
            <a:spLocks noGrp="1"/>
          </p:cNvSpPr>
          <p:nvPr>
            <p:ph type="title"/>
          </p:nvPr>
        </p:nvSpPr>
        <p:spPr>
          <a:xfrm>
            <a:off x="323528" y="404664"/>
            <a:ext cx="7239000" cy="554320"/>
          </a:xfrm>
          <a:solidFill>
            <a:schemeClr val="bg1">
              <a:lumMod val="75000"/>
            </a:schemeClr>
          </a:solidFill>
          <a:ln>
            <a:solidFill>
              <a:schemeClr val="tx2">
                <a:lumMod val="40000"/>
                <a:lumOff val="60000"/>
              </a:schemeClr>
            </a:solidFill>
          </a:ln>
        </p:spPr>
        <p:txBody>
          <a:bodyPr>
            <a:normAutofit fontScale="90000"/>
          </a:bodyPr>
          <a:lstStyle/>
          <a:p>
            <a:r>
              <a:rPr lang="pl-PL" dirty="0" smtClean="0"/>
              <a:t>Analiza wskaźnikowa gminy</a:t>
            </a:r>
            <a:endParaRPr lang="pl-PL" dirty="0"/>
          </a:p>
        </p:txBody>
      </p:sp>
      <p:graphicFrame>
        <p:nvGraphicFramePr>
          <p:cNvPr id="7" name="Symbol zastępczy zawartości 6"/>
          <p:cNvGraphicFramePr>
            <a:graphicFrameLocks noGrp="1"/>
          </p:cNvGraphicFramePr>
          <p:nvPr>
            <p:ph idx="1"/>
            <p:extLst>
              <p:ext uri="{D42A27DB-BD31-4B8C-83A1-F6EECF244321}">
                <p14:modId xmlns:p14="http://schemas.microsoft.com/office/powerpoint/2010/main" val="1904943618"/>
              </p:ext>
            </p:extLst>
          </p:nvPr>
        </p:nvGraphicFramePr>
        <p:xfrm>
          <a:off x="457200" y="1340768"/>
          <a:ext cx="7239000" cy="37444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ymbol zastępczy numeru slajdu 3"/>
          <p:cNvSpPr>
            <a:spLocks noGrp="1"/>
          </p:cNvSpPr>
          <p:nvPr>
            <p:ph type="sldNum" sz="quarter" idx="12"/>
          </p:nvPr>
        </p:nvSpPr>
        <p:spPr/>
        <p:txBody>
          <a:bodyPr/>
          <a:lstStyle/>
          <a:p>
            <a:fld id="{589B7C76-EFF2-4CD8-A475-4750F11B4BC6}" type="slidenum">
              <a:rPr lang="pl-PL" smtClean="0"/>
              <a:pPr/>
              <a:t>16</a:t>
            </a:fld>
            <a:endParaRPr lang="pl-PL"/>
          </a:p>
        </p:txBody>
      </p:sp>
      <p:sp>
        <p:nvSpPr>
          <p:cNvPr id="17409" name="Rectangle 1"/>
          <p:cNvSpPr>
            <a:spLocks noChangeArrowheads="1"/>
          </p:cNvSpPr>
          <p:nvPr/>
        </p:nvSpPr>
        <p:spPr bwMode="auto">
          <a:xfrm>
            <a:off x="179512" y="5174612"/>
            <a:ext cx="7920880"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pl-PL"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Zgodnie z wytycznymi do obszaru zdegradowanego zostały włączone miejscowości, w których zidentyfikowano co najmniej dwa problemy społeczne  mierzone ww. wskaźnikami. Kolejnym kryterium, które miało również decydujący wpływ na kwalifikację danego obszaru było występowanie przestrzeni zdegradowanych lub zdiagnozowanego stanu kryzysowego</a:t>
            </a:r>
            <a:r>
              <a:rPr kumimoji="0" lang="pl-PL" sz="11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pl-PL"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bg1">
              <a:lumMod val="75000"/>
            </a:schemeClr>
          </a:solidFill>
          <a:ln>
            <a:solidFill>
              <a:schemeClr val="accent1"/>
            </a:solidFill>
          </a:ln>
        </p:spPr>
        <p:txBody>
          <a:bodyPr>
            <a:normAutofit fontScale="90000"/>
          </a:bodyPr>
          <a:lstStyle/>
          <a:p>
            <a:pPr algn="ctr"/>
            <a:r>
              <a:rPr lang="pl-PL" dirty="0" smtClean="0"/>
              <a:t/>
            </a:r>
            <a:br>
              <a:rPr lang="pl-PL" dirty="0" smtClean="0"/>
            </a:br>
            <a:r>
              <a:rPr lang="pl-PL" dirty="0"/>
              <a:t/>
            </a:r>
            <a:br>
              <a:rPr lang="pl-PL" dirty="0"/>
            </a:br>
            <a:r>
              <a:rPr lang="pl-PL" dirty="0" smtClean="0"/>
              <a:t>WARTOŚCI WSKAŹNIKÓW CZ. i</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17</a:t>
            </a:fld>
            <a:endParaRPr lang="pl-PL"/>
          </a:p>
        </p:txBody>
      </p:sp>
      <p:sp>
        <p:nvSpPr>
          <p:cNvPr id="9" name="Prostokąt 8"/>
          <p:cNvSpPr/>
          <p:nvPr/>
        </p:nvSpPr>
        <p:spPr>
          <a:xfrm>
            <a:off x="611560" y="1702710"/>
            <a:ext cx="6984776" cy="507831"/>
          </a:xfrm>
          <a:prstGeom prst="rect">
            <a:avLst/>
          </a:prstGeom>
        </p:spPr>
        <p:txBody>
          <a:bodyPr wrap="square">
            <a:spAutoFit/>
          </a:bodyPr>
          <a:lstStyle/>
          <a:p>
            <a:pPr algn="just">
              <a:lnSpc>
                <a:spcPct val="150000"/>
              </a:lnSpc>
              <a:spcAft>
                <a:spcPts val="0"/>
              </a:spcAft>
            </a:pPr>
            <a:r>
              <a:rPr lang="pl-PL" b="1" dirty="0" smtClean="0">
                <a:latin typeface="Calibri" panose="020F0502020204030204" pitchFamily="34" charset="0"/>
                <a:ea typeface="Calibri" panose="020F0502020204030204" pitchFamily="34" charset="0"/>
                <a:cs typeface="Times New Roman" panose="02020603050405020304" pitchFamily="18" charset="0"/>
              </a:rPr>
              <a:t>Tabela nr 1. Analiza </a:t>
            </a:r>
            <a:r>
              <a:rPr lang="pl-PL" b="1" dirty="0">
                <a:latin typeface="Calibri" panose="020F0502020204030204" pitchFamily="34" charset="0"/>
                <a:ea typeface="Calibri" panose="020F0502020204030204" pitchFamily="34" charset="0"/>
                <a:cs typeface="Times New Roman" panose="02020603050405020304" pitchFamily="18" charset="0"/>
              </a:rPr>
              <a:t>wybranych wskaźników dla obszaru wiejskiego </a:t>
            </a:r>
            <a:r>
              <a:rPr lang="pl-PL" b="1" dirty="0" smtClean="0">
                <a:latin typeface="Calibri" panose="020F0502020204030204" pitchFamily="34" charset="0"/>
                <a:ea typeface="Calibri" panose="020F0502020204030204" pitchFamily="34" charset="0"/>
                <a:cs typeface="Times New Roman" panose="02020603050405020304" pitchFamily="18" charset="0"/>
              </a:rPr>
              <a:t>cz. I</a:t>
            </a:r>
            <a:endParaRPr lang="pl-PL" sz="16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8" name="Tabela 7"/>
          <p:cNvGraphicFramePr>
            <a:graphicFrameLocks noGrp="1"/>
          </p:cNvGraphicFramePr>
          <p:nvPr>
            <p:extLst>
              <p:ext uri="{D42A27DB-BD31-4B8C-83A1-F6EECF244321}">
                <p14:modId xmlns:p14="http://schemas.microsoft.com/office/powerpoint/2010/main" val="515436603"/>
              </p:ext>
            </p:extLst>
          </p:nvPr>
        </p:nvGraphicFramePr>
        <p:xfrm>
          <a:off x="1" y="1700808"/>
          <a:ext cx="8100391" cy="4183222"/>
        </p:xfrm>
        <a:graphic>
          <a:graphicData uri="http://schemas.openxmlformats.org/drawingml/2006/table">
            <a:tbl>
              <a:tblPr firstRow="1" firstCol="1" bandRow="1">
                <a:tableStyleId>{5C22544A-7EE6-4342-B048-85BDC9FD1C3A}</a:tableStyleId>
              </a:tblPr>
              <a:tblGrid>
                <a:gridCol w="810204"/>
                <a:gridCol w="736549"/>
                <a:gridCol w="736549"/>
                <a:gridCol w="589239"/>
                <a:gridCol w="589239"/>
                <a:gridCol w="810204"/>
                <a:gridCol w="515584"/>
                <a:gridCol w="662894"/>
                <a:gridCol w="883859"/>
                <a:gridCol w="589239"/>
                <a:gridCol w="589239"/>
                <a:gridCol w="587592"/>
              </a:tblGrid>
              <a:tr h="464958">
                <a:tc>
                  <a:txBody>
                    <a:bodyPr/>
                    <a:lstStyle/>
                    <a:p>
                      <a:pPr algn="ctr">
                        <a:lnSpc>
                          <a:spcPct val="115000"/>
                        </a:lnSpc>
                        <a:spcAft>
                          <a:spcPts val="0"/>
                        </a:spcAft>
                      </a:pPr>
                      <a:r>
                        <a:rPr lang="pl-PL" sz="900" dirty="0">
                          <a:effectLst/>
                          <a:latin typeface="Arial" panose="020B0604020202020204" pitchFamily="34" charset="0"/>
                          <a:cs typeface="Arial" panose="020B0604020202020204" pitchFamily="34" charset="0"/>
                        </a:rPr>
                        <a:t>Wyróżnienie</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900" dirty="0" smtClean="0">
                          <a:effectLst/>
                          <a:latin typeface="Arial" panose="020B0604020202020204" pitchFamily="34" charset="0"/>
                          <a:ea typeface="+mn-ea"/>
                          <a:cs typeface="Arial" panose="020B0604020202020204" pitchFamily="34" charset="0"/>
                        </a:rPr>
                        <a:t>Białe</a:t>
                      </a:r>
                      <a:r>
                        <a:rPr lang="pl-PL" sz="900" baseline="0" dirty="0" smtClean="0">
                          <a:effectLst/>
                          <a:latin typeface="Arial" panose="020B0604020202020204" pitchFamily="34" charset="0"/>
                          <a:ea typeface="+mn-ea"/>
                          <a:cs typeface="Arial" panose="020B0604020202020204" pitchFamily="34" charset="0"/>
                        </a:rPr>
                        <a:t> Błota</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900" dirty="0" err="1" smtClean="0">
                          <a:effectLst/>
                          <a:latin typeface="Arial" panose="020B0604020202020204" pitchFamily="34" charset="0"/>
                          <a:ea typeface="+mn-ea"/>
                          <a:cs typeface="Arial" panose="020B0604020202020204" pitchFamily="34" charset="0"/>
                        </a:rPr>
                        <a:t>Otłoczynek</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900" dirty="0" smtClean="0">
                          <a:effectLst/>
                          <a:latin typeface="Arial" panose="020B0604020202020204" pitchFamily="34" charset="0"/>
                          <a:ea typeface="+mn-ea"/>
                          <a:cs typeface="Arial" panose="020B0604020202020204" pitchFamily="34" charset="0"/>
                        </a:rPr>
                        <a:t>Chrusty</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900" dirty="0" smtClean="0">
                          <a:effectLst/>
                          <a:latin typeface="Arial" panose="020B0604020202020204" pitchFamily="34" charset="0"/>
                          <a:ea typeface="+mn-ea"/>
                          <a:cs typeface="Arial" panose="020B0604020202020204" pitchFamily="34" charset="0"/>
                        </a:rPr>
                        <a:t>Stare</a:t>
                      </a:r>
                      <a:r>
                        <a:rPr lang="pl-PL" sz="900" baseline="0" dirty="0" smtClean="0">
                          <a:effectLst/>
                          <a:latin typeface="Arial" panose="020B0604020202020204" pitchFamily="34" charset="0"/>
                          <a:ea typeface="+mn-ea"/>
                          <a:cs typeface="Arial" panose="020B0604020202020204" pitchFamily="34" charset="0"/>
                        </a:rPr>
                        <a:t> Rożno</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900" dirty="0" smtClean="0">
                          <a:effectLst/>
                          <a:latin typeface="Arial" panose="020B0604020202020204" pitchFamily="34" charset="0"/>
                          <a:ea typeface="+mn-ea"/>
                          <a:cs typeface="Arial" panose="020B0604020202020204" pitchFamily="34" charset="0"/>
                        </a:rPr>
                        <a:t>Goszczewo</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900" dirty="0" smtClean="0">
                          <a:effectLst/>
                          <a:latin typeface="Arial" panose="020B0604020202020204" pitchFamily="34" charset="0"/>
                          <a:ea typeface="+mn-ea"/>
                          <a:cs typeface="Arial" panose="020B0604020202020204" pitchFamily="34" charset="0"/>
                        </a:rPr>
                        <a:t>Grabie</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900" dirty="0" smtClean="0">
                          <a:effectLst/>
                          <a:latin typeface="Arial" panose="020B0604020202020204" pitchFamily="34" charset="0"/>
                          <a:ea typeface="+mn-ea"/>
                          <a:cs typeface="Arial" panose="020B0604020202020204" pitchFamily="34" charset="0"/>
                        </a:rPr>
                        <a:t>Łazieniec</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900" dirty="0" smtClean="0">
                          <a:effectLst/>
                          <a:latin typeface="Arial" panose="020B0604020202020204" pitchFamily="34" charset="0"/>
                          <a:ea typeface="+mn-ea"/>
                          <a:cs typeface="Arial" panose="020B0604020202020204" pitchFamily="34" charset="0"/>
                        </a:rPr>
                        <a:t>Nowy</a:t>
                      </a:r>
                      <a:r>
                        <a:rPr lang="pl-PL" sz="900" baseline="0" dirty="0" smtClean="0">
                          <a:effectLst/>
                          <a:latin typeface="Arial" panose="020B0604020202020204" pitchFamily="34" charset="0"/>
                          <a:ea typeface="+mn-ea"/>
                          <a:cs typeface="Arial" panose="020B0604020202020204" pitchFamily="34" charset="0"/>
                        </a:rPr>
                        <a:t> Ciechocinek</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900" dirty="0" smtClean="0">
                          <a:effectLst/>
                          <a:latin typeface="Arial" panose="020B0604020202020204" pitchFamily="34" charset="0"/>
                          <a:ea typeface="+mn-ea"/>
                          <a:cs typeface="Arial" panose="020B0604020202020204" pitchFamily="34" charset="0"/>
                        </a:rPr>
                        <a:t>Kuczek</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900" dirty="0" smtClean="0">
                          <a:effectLst/>
                          <a:latin typeface="Arial" panose="020B0604020202020204" pitchFamily="34" charset="0"/>
                          <a:ea typeface="+mn-ea"/>
                          <a:cs typeface="Arial" panose="020B0604020202020204" pitchFamily="34" charset="0"/>
                        </a:rPr>
                        <a:t>Wygoda</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900" dirty="0">
                          <a:effectLst/>
                          <a:latin typeface="Arial" panose="020B0604020202020204" pitchFamily="34" charset="0"/>
                          <a:cs typeface="Arial" panose="020B0604020202020204" pitchFamily="34" charset="0"/>
                        </a:rPr>
                        <a:t>Średnia dla Gminy</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r h="742005">
                <a:tc>
                  <a:txBody>
                    <a:bodyPr/>
                    <a:lstStyle/>
                    <a:p>
                      <a:pPr algn="ctr">
                        <a:lnSpc>
                          <a:spcPct val="115000"/>
                        </a:lnSpc>
                        <a:spcAft>
                          <a:spcPts val="0"/>
                        </a:spcAft>
                      </a:pPr>
                      <a:r>
                        <a:rPr lang="pl-PL" sz="2800" dirty="0" smtClean="0">
                          <a:effectLst/>
                          <a:latin typeface="Arial" panose="020B0604020202020204" pitchFamily="34" charset="0"/>
                          <a:ea typeface="+mn-ea"/>
                          <a:cs typeface="Arial" panose="020B0604020202020204" pitchFamily="34" charset="0"/>
                        </a:rPr>
                        <a:t>I</a:t>
                      </a:r>
                      <a:endParaRPr lang="pl-PL" sz="32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50" dirty="0" smtClean="0">
                          <a:effectLst/>
                          <a:latin typeface="Arial" panose="020B0604020202020204" pitchFamily="34" charset="0"/>
                          <a:cs typeface="Arial" panose="020B0604020202020204" pitchFamily="34" charset="0"/>
                        </a:rPr>
                        <a:t>11,90</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14,29</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cs typeface="Arial" panose="020B0604020202020204" pitchFamily="34" charset="0"/>
                        </a:rPr>
                        <a:t>18,42</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25,00</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24,06</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12,62</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cs typeface="Arial" panose="020B0604020202020204" pitchFamily="34" charset="0"/>
                        </a:rPr>
                        <a:t>16,15</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13,43</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cs typeface="Arial" panose="020B0604020202020204" pitchFamily="34" charset="0"/>
                        </a:rPr>
                        <a:t>17,39</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050" dirty="0" smtClean="0">
                          <a:effectLst/>
                          <a:latin typeface="Arial" panose="020B0604020202020204" pitchFamily="34" charset="0"/>
                          <a:cs typeface="Arial" panose="020B0604020202020204" pitchFamily="34" charset="0"/>
                        </a:rPr>
                        <a:t>11,48</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200" b="1" dirty="0" smtClean="0">
                          <a:solidFill>
                            <a:schemeClr val="bg1"/>
                          </a:solidFill>
                          <a:effectLst/>
                          <a:latin typeface="Arial" panose="020B0604020202020204" pitchFamily="34" charset="0"/>
                          <a:ea typeface="+mn-ea"/>
                          <a:cs typeface="Arial" panose="020B0604020202020204" pitchFamily="34" charset="0"/>
                        </a:rPr>
                        <a:t>16,72</a:t>
                      </a:r>
                      <a:endParaRPr lang="pl-PL" sz="1400" b="1" dirty="0">
                        <a:solidFill>
                          <a:schemeClr val="bg1"/>
                        </a:solidFill>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r h="1038805">
                <a:tc>
                  <a:txBody>
                    <a:bodyPr/>
                    <a:lstStyle/>
                    <a:p>
                      <a:pPr algn="ctr">
                        <a:lnSpc>
                          <a:spcPct val="115000"/>
                        </a:lnSpc>
                        <a:spcAft>
                          <a:spcPts val="0"/>
                        </a:spcAft>
                      </a:pPr>
                      <a:r>
                        <a:rPr lang="pl-PL" sz="2800" dirty="0" smtClean="0">
                          <a:effectLst/>
                          <a:latin typeface="Arial" panose="020B0604020202020204" pitchFamily="34" charset="0"/>
                          <a:cs typeface="Arial" panose="020B0604020202020204" pitchFamily="34" charset="0"/>
                        </a:rPr>
                        <a:t>II</a:t>
                      </a:r>
                      <a:endParaRPr lang="pl-PL" sz="32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50" dirty="0" smtClean="0">
                          <a:effectLst/>
                          <a:latin typeface="Arial" panose="020B0604020202020204" pitchFamily="34" charset="0"/>
                          <a:cs typeface="Arial" panose="020B0604020202020204" pitchFamily="34" charset="0"/>
                        </a:rPr>
                        <a:t>23,91</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28,57</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17,39</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12,50</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13,64</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3,18</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cs typeface="Arial" panose="020B0604020202020204" pitchFamily="34" charset="0"/>
                        </a:rPr>
                        <a:t>10,88</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9,57</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19,40</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050" dirty="0" smtClean="0">
                          <a:effectLst/>
                          <a:latin typeface="Arial" panose="020B0604020202020204" pitchFamily="34" charset="0"/>
                          <a:cs typeface="Arial" panose="020B0604020202020204" pitchFamily="34" charset="0"/>
                        </a:rPr>
                        <a:t>18,42</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200" b="1" dirty="0" smtClean="0">
                          <a:solidFill>
                            <a:schemeClr val="bg1"/>
                          </a:solidFill>
                          <a:effectLst/>
                          <a:latin typeface="Arial" panose="020B0604020202020204" pitchFamily="34" charset="0"/>
                          <a:ea typeface="+mn-ea"/>
                          <a:cs typeface="Arial" panose="020B0604020202020204" pitchFamily="34" charset="0"/>
                        </a:rPr>
                        <a:t>12,84</a:t>
                      </a:r>
                      <a:endParaRPr lang="pl-PL" sz="1400" b="1" dirty="0">
                        <a:solidFill>
                          <a:schemeClr val="bg1"/>
                        </a:solidFill>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r h="1187205">
                <a:tc>
                  <a:txBody>
                    <a:bodyPr/>
                    <a:lstStyle/>
                    <a:p>
                      <a:pPr algn="ctr">
                        <a:lnSpc>
                          <a:spcPct val="115000"/>
                        </a:lnSpc>
                        <a:spcAft>
                          <a:spcPts val="0"/>
                        </a:spcAft>
                      </a:pPr>
                      <a:r>
                        <a:rPr lang="pl-PL" sz="2800" dirty="0" smtClean="0">
                          <a:effectLst/>
                          <a:latin typeface="Arial" panose="020B0604020202020204" pitchFamily="34" charset="0"/>
                          <a:cs typeface="Arial" panose="020B0604020202020204" pitchFamily="34" charset="0"/>
                        </a:rPr>
                        <a:t>III</a:t>
                      </a:r>
                      <a:endParaRPr lang="pl-PL" sz="32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37,00</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cs typeface="Arial" panose="020B0604020202020204" pitchFamily="34" charset="0"/>
                        </a:rPr>
                        <a:t>66,67</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71,43</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72,22</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73,33</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68,29</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45,90</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47,14</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53,13</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41,67</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200" b="1" dirty="0" smtClean="0">
                          <a:solidFill>
                            <a:schemeClr val="bg1"/>
                          </a:solidFill>
                          <a:effectLst/>
                          <a:latin typeface="Arial" panose="020B0604020202020204" pitchFamily="34" charset="0"/>
                          <a:ea typeface="+mn-ea"/>
                          <a:cs typeface="Arial" panose="020B0604020202020204" pitchFamily="34" charset="0"/>
                        </a:rPr>
                        <a:t>54,76</a:t>
                      </a:r>
                      <a:endParaRPr lang="pl-PL" sz="1400" b="1" dirty="0">
                        <a:solidFill>
                          <a:schemeClr val="bg1"/>
                        </a:solidFill>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r h="742005">
                <a:tc>
                  <a:txBody>
                    <a:bodyPr/>
                    <a:lstStyle/>
                    <a:p>
                      <a:pPr algn="ctr">
                        <a:lnSpc>
                          <a:spcPct val="115000"/>
                        </a:lnSpc>
                        <a:spcAft>
                          <a:spcPts val="0"/>
                        </a:spcAft>
                      </a:pPr>
                      <a:r>
                        <a:rPr lang="pl-PL" sz="2800" dirty="0" smtClean="0">
                          <a:effectLst/>
                          <a:latin typeface="Arial" panose="020B0604020202020204" pitchFamily="34" charset="0"/>
                          <a:cs typeface="Arial" panose="020B0604020202020204" pitchFamily="34" charset="0"/>
                        </a:rPr>
                        <a:t>IV</a:t>
                      </a:r>
                      <a:endParaRPr lang="pl-PL" sz="32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50" dirty="0" smtClean="0">
                          <a:effectLst/>
                          <a:latin typeface="Arial" panose="020B0604020202020204" pitchFamily="34" charset="0"/>
                          <a:cs typeface="Arial" panose="020B0604020202020204" pitchFamily="34" charset="0"/>
                        </a:rPr>
                        <a:t>NIE</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cs typeface="Arial" panose="020B0604020202020204" pitchFamily="34" charset="0"/>
                        </a:rPr>
                        <a:t>NIE</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cs typeface="Arial" panose="020B0604020202020204" pitchFamily="34" charset="0"/>
                        </a:rPr>
                        <a:t>TAK</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NIE</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TAK</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TAK</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NIE</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NIE</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NIE</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050" dirty="0" smtClean="0">
                          <a:effectLst/>
                          <a:latin typeface="Arial" panose="020B0604020202020204" pitchFamily="34" charset="0"/>
                          <a:ea typeface="+mn-ea"/>
                          <a:cs typeface="Arial" panose="020B0604020202020204" pitchFamily="34" charset="0"/>
                        </a:rPr>
                        <a:t>NIE</a:t>
                      </a:r>
                      <a:endParaRPr lang="pl-PL" sz="11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200" b="1" dirty="0">
                          <a:solidFill>
                            <a:schemeClr val="bg1"/>
                          </a:solidFill>
                          <a:effectLst/>
                          <a:latin typeface="Arial" panose="020B0604020202020204" pitchFamily="34" charset="0"/>
                          <a:cs typeface="Arial" panose="020B0604020202020204" pitchFamily="34" charset="0"/>
                        </a:rPr>
                        <a:t>X</a:t>
                      </a:r>
                      <a:endParaRPr lang="pl-PL" sz="1400" b="1" dirty="0">
                        <a:solidFill>
                          <a:schemeClr val="bg1"/>
                        </a:solidFill>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bl>
          </a:graphicData>
        </a:graphic>
      </p:graphicFrame>
    </p:spTree>
    <p:extLst>
      <p:ext uri="{BB962C8B-B14F-4D97-AF65-F5344CB8AC3E}">
        <p14:creationId xmlns:p14="http://schemas.microsoft.com/office/powerpoint/2010/main" val="125297820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bg1">
              <a:lumMod val="75000"/>
            </a:schemeClr>
          </a:solidFill>
          <a:ln>
            <a:solidFill>
              <a:schemeClr val="accent1"/>
            </a:solidFill>
          </a:ln>
        </p:spPr>
        <p:txBody>
          <a:bodyPr>
            <a:normAutofit fontScale="90000"/>
          </a:bodyPr>
          <a:lstStyle/>
          <a:p>
            <a:pPr algn="ctr"/>
            <a:r>
              <a:rPr lang="pl-PL" dirty="0" smtClean="0"/>
              <a:t/>
            </a:r>
            <a:br>
              <a:rPr lang="pl-PL" dirty="0" smtClean="0"/>
            </a:br>
            <a:r>
              <a:rPr lang="pl-PL" dirty="0"/>
              <a:t/>
            </a:r>
            <a:br>
              <a:rPr lang="pl-PL" dirty="0"/>
            </a:br>
            <a:r>
              <a:rPr lang="pl-PL" dirty="0" smtClean="0"/>
              <a:t>WARTOŚCI WSKAŹNIKÓW CZ. ii</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18</a:t>
            </a:fld>
            <a:endParaRPr lang="pl-PL"/>
          </a:p>
        </p:txBody>
      </p:sp>
      <p:graphicFrame>
        <p:nvGraphicFramePr>
          <p:cNvPr id="8" name="Tabela 7"/>
          <p:cNvGraphicFramePr>
            <a:graphicFrameLocks noGrp="1"/>
          </p:cNvGraphicFramePr>
          <p:nvPr>
            <p:extLst>
              <p:ext uri="{D42A27DB-BD31-4B8C-83A1-F6EECF244321}">
                <p14:modId xmlns:p14="http://schemas.microsoft.com/office/powerpoint/2010/main" val="515436603"/>
              </p:ext>
            </p:extLst>
          </p:nvPr>
        </p:nvGraphicFramePr>
        <p:xfrm>
          <a:off x="-3" y="1952697"/>
          <a:ext cx="8172401" cy="4115362"/>
        </p:xfrm>
        <a:graphic>
          <a:graphicData uri="http://schemas.openxmlformats.org/drawingml/2006/table">
            <a:tbl>
              <a:tblPr firstRow="1" firstCol="1" bandRow="1">
                <a:tableStyleId>{5C22544A-7EE6-4342-B048-85BDC9FD1C3A}</a:tableStyleId>
              </a:tblPr>
              <a:tblGrid>
                <a:gridCol w="884016"/>
                <a:gridCol w="636849"/>
                <a:gridCol w="707610"/>
                <a:gridCol w="566088"/>
                <a:gridCol w="707610"/>
                <a:gridCol w="566088"/>
                <a:gridCol w="566088"/>
                <a:gridCol w="707610"/>
                <a:gridCol w="707610"/>
                <a:gridCol w="870142"/>
                <a:gridCol w="626345"/>
                <a:gridCol w="626345"/>
              </a:tblGrid>
              <a:tr h="437059">
                <a:tc>
                  <a:txBody>
                    <a:bodyPr/>
                    <a:lstStyle/>
                    <a:p>
                      <a:pPr algn="ctr">
                        <a:lnSpc>
                          <a:spcPct val="115000"/>
                        </a:lnSpc>
                        <a:spcAft>
                          <a:spcPts val="0"/>
                        </a:spcAft>
                      </a:pPr>
                      <a:r>
                        <a:rPr lang="pl-PL" sz="900" dirty="0">
                          <a:effectLst/>
                          <a:latin typeface="Arial" panose="020B0604020202020204" pitchFamily="34" charset="0"/>
                          <a:cs typeface="Arial" panose="020B0604020202020204" pitchFamily="34" charset="0"/>
                        </a:rPr>
                        <a:t>Wyróżnienie</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Odolion</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Opoczki</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Opoki</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Ostrowąs</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Ośno</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Ośno Drugie</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Otłoczyn</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Plebanka</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Poczałkowo</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Pinino</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900" dirty="0">
                          <a:effectLst/>
                          <a:latin typeface="Arial" panose="020B0604020202020204" pitchFamily="34" charset="0"/>
                          <a:cs typeface="Arial" panose="020B0604020202020204" pitchFamily="34" charset="0"/>
                        </a:rPr>
                        <a:t>Średnia dla Gminy</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r h="728432">
                <a:tc>
                  <a:txBody>
                    <a:bodyPr/>
                    <a:lstStyle/>
                    <a:p>
                      <a:pPr algn="ctr">
                        <a:lnSpc>
                          <a:spcPct val="115000"/>
                        </a:lnSpc>
                        <a:spcAft>
                          <a:spcPts val="0"/>
                        </a:spcAft>
                      </a:pPr>
                      <a:r>
                        <a:rPr lang="pl-PL" sz="2800" dirty="0" smtClean="0">
                          <a:effectLst/>
                          <a:latin typeface="Arial" panose="020B0604020202020204" pitchFamily="34" charset="0"/>
                          <a:ea typeface="+mn-ea"/>
                          <a:cs typeface="Arial" panose="020B0604020202020204" pitchFamily="34" charset="0"/>
                        </a:rPr>
                        <a:t>I</a:t>
                      </a:r>
                      <a:endParaRPr lang="pl-PL" sz="32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12,67</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16,27</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17,42</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17,36</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15,98</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18,55</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19,49</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17,53</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16,95</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9,38</a:t>
                      </a: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200" b="1" dirty="0" smtClean="0">
                          <a:solidFill>
                            <a:schemeClr val="bg1"/>
                          </a:solidFill>
                          <a:effectLst/>
                          <a:latin typeface="Arial" panose="020B0604020202020204" pitchFamily="34" charset="0"/>
                          <a:ea typeface="+mn-ea"/>
                          <a:cs typeface="Arial" panose="020B0604020202020204" pitchFamily="34" charset="0"/>
                        </a:rPr>
                        <a:t>16,72</a:t>
                      </a:r>
                      <a:endParaRPr lang="pl-PL" sz="1400" b="1" dirty="0">
                        <a:solidFill>
                          <a:schemeClr val="bg1"/>
                        </a:solidFill>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r h="1019805">
                <a:tc>
                  <a:txBody>
                    <a:bodyPr/>
                    <a:lstStyle/>
                    <a:p>
                      <a:pPr algn="ctr">
                        <a:lnSpc>
                          <a:spcPct val="115000"/>
                        </a:lnSpc>
                        <a:spcAft>
                          <a:spcPts val="0"/>
                        </a:spcAft>
                      </a:pPr>
                      <a:r>
                        <a:rPr lang="pl-PL" sz="2800" dirty="0" smtClean="0">
                          <a:effectLst/>
                          <a:latin typeface="Arial" panose="020B0604020202020204" pitchFamily="34" charset="0"/>
                          <a:cs typeface="Arial" panose="020B0604020202020204" pitchFamily="34" charset="0"/>
                        </a:rPr>
                        <a:t>II</a:t>
                      </a:r>
                      <a:endParaRPr lang="pl-PL" sz="32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11,49</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4,55</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12,84</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11,42</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13,70</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7,56</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11,20</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14,69</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17,91</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27,78</a:t>
                      </a: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200" b="1" dirty="0" smtClean="0">
                          <a:solidFill>
                            <a:schemeClr val="bg1"/>
                          </a:solidFill>
                          <a:effectLst/>
                          <a:latin typeface="Arial" panose="020B0604020202020204" pitchFamily="34" charset="0"/>
                          <a:ea typeface="+mn-ea"/>
                          <a:cs typeface="Arial" panose="020B0604020202020204" pitchFamily="34" charset="0"/>
                        </a:rPr>
                        <a:t>12,84</a:t>
                      </a:r>
                      <a:endParaRPr lang="pl-PL" sz="1400" b="1" dirty="0">
                        <a:solidFill>
                          <a:schemeClr val="bg1"/>
                        </a:solidFill>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r h="1165491">
                <a:tc>
                  <a:txBody>
                    <a:bodyPr/>
                    <a:lstStyle/>
                    <a:p>
                      <a:pPr algn="ctr">
                        <a:lnSpc>
                          <a:spcPct val="115000"/>
                        </a:lnSpc>
                        <a:spcAft>
                          <a:spcPts val="0"/>
                        </a:spcAft>
                      </a:pPr>
                      <a:r>
                        <a:rPr lang="pl-PL" sz="2800" dirty="0" smtClean="0">
                          <a:effectLst/>
                          <a:latin typeface="Arial" panose="020B0604020202020204" pitchFamily="34" charset="0"/>
                          <a:cs typeface="Arial" panose="020B0604020202020204" pitchFamily="34" charset="0"/>
                        </a:rPr>
                        <a:t>III</a:t>
                      </a:r>
                      <a:endParaRPr lang="pl-PL" sz="32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43,33</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54,29</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56,14</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60,92</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56,12</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61,70</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77,11</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68,89</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58,33</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40,00</a:t>
                      </a: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200" b="1" dirty="0" smtClean="0">
                          <a:solidFill>
                            <a:schemeClr val="bg1"/>
                          </a:solidFill>
                          <a:effectLst/>
                          <a:latin typeface="Arial" panose="020B0604020202020204" pitchFamily="34" charset="0"/>
                          <a:ea typeface="+mn-ea"/>
                          <a:cs typeface="Arial" panose="020B0604020202020204" pitchFamily="34" charset="0"/>
                        </a:rPr>
                        <a:t>54,76</a:t>
                      </a:r>
                      <a:endParaRPr lang="pl-PL" sz="1400" b="1" dirty="0">
                        <a:solidFill>
                          <a:schemeClr val="bg1"/>
                        </a:solidFill>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r h="728432">
                <a:tc>
                  <a:txBody>
                    <a:bodyPr/>
                    <a:lstStyle/>
                    <a:p>
                      <a:pPr algn="ctr">
                        <a:lnSpc>
                          <a:spcPct val="115000"/>
                        </a:lnSpc>
                        <a:spcAft>
                          <a:spcPts val="0"/>
                        </a:spcAft>
                      </a:pPr>
                      <a:r>
                        <a:rPr lang="pl-PL" sz="2800" dirty="0" smtClean="0">
                          <a:effectLst/>
                          <a:latin typeface="Arial" panose="020B0604020202020204" pitchFamily="34" charset="0"/>
                          <a:cs typeface="Arial" panose="020B0604020202020204" pitchFamily="34" charset="0"/>
                        </a:rPr>
                        <a:t>IV</a:t>
                      </a:r>
                      <a:endParaRPr lang="pl-PL" sz="32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TAK</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TAK</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200" b="1" dirty="0">
                          <a:solidFill>
                            <a:schemeClr val="bg1"/>
                          </a:solidFill>
                          <a:effectLst/>
                          <a:latin typeface="Arial" panose="020B0604020202020204" pitchFamily="34" charset="0"/>
                          <a:cs typeface="Arial" panose="020B0604020202020204" pitchFamily="34" charset="0"/>
                        </a:rPr>
                        <a:t>X</a:t>
                      </a:r>
                      <a:endParaRPr lang="pl-PL" sz="1400" b="1" dirty="0">
                        <a:solidFill>
                          <a:schemeClr val="bg1"/>
                        </a:solidFill>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bl>
          </a:graphicData>
        </a:graphic>
      </p:graphicFrame>
    </p:spTree>
    <p:extLst>
      <p:ext uri="{BB962C8B-B14F-4D97-AF65-F5344CB8AC3E}">
        <p14:creationId xmlns:p14="http://schemas.microsoft.com/office/powerpoint/2010/main" val="17582369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bg1">
              <a:lumMod val="75000"/>
            </a:schemeClr>
          </a:solidFill>
          <a:ln>
            <a:solidFill>
              <a:schemeClr val="accent1"/>
            </a:solidFill>
          </a:ln>
        </p:spPr>
        <p:txBody>
          <a:bodyPr>
            <a:normAutofit fontScale="90000"/>
          </a:bodyPr>
          <a:lstStyle/>
          <a:p>
            <a:pPr algn="ctr"/>
            <a:r>
              <a:rPr lang="pl-PL" dirty="0" smtClean="0"/>
              <a:t/>
            </a:r>
            <a:br>
              <a:rPr lang="pl-PL" dirty="0" smtClean="0"/>
            </a:br>
            <a:r>
              <a:rPr lang="pl-PL" dirty="0"/>
              <a:t/>
            </a:r>
            <a:br>
              <a:rPr lang="pl-PL" dirty="0"/>
            </a:br>
            <a:r>
              <a:rPr lang="pl-PL" dirty="0" smtClean="0"/>
              <a:t>WARTOŚCI WSKAŹNIKÓW CZ. iii</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19</a:t>
            </a:fld>
            <a:endParaRPr lang="pl-PL"/>
          </a:p>
        </p:txBody>
      </p:sp>
      <p:graphicFrame>
        <p:nvGraphicFramePr>
          <p:cNvPr id="5" name="Tabela 4"/>
          <p:cNvGraphicFramePr>
            <a:graphicFrameLocks noGrp="1"/>
          </p:cNvGraphicFramePr>
          <p:nvPr>
            <p:extLst>
              <p:ext uri="{D42A27DB-BD31-4B8C-83A1-F6EECF244321}">
                <p14:modId xmlns:p14="http://schemas.microsoft.com/office/powerpoint/2010/main" val="515436603"/>
              </p:ext>
            </p:extLst>
          </p:nvPr>
        </p:nvGraphicFramePr>
        <p:xfrm>
          <a:off x="-4" y="1772816"/>
          <a:ext cx="9144004" cy="4223236"/>
        </p:xfrm>
        <a:graphic>
          <a:graphicData uri="http://schemas.openxmlformats.org/drawingml/2006/table">
            <a:tbl>
              <a:tblPr firstRow="1" firstCol="1" bandRow="1">
                <a:tableStyleId>{5C22544A-7EE6-4342-B048-85BDC9FD1C3A}</a:tableStyleId>
              </a:tblPr>
              <a:tblGrid>
                <a:gridCol w="925977"/>
                <a:gridCol w="966827"/>
                <a:gridCol w="644551"/>
                <a:gridCol w="966827"/>
                <a:gridCol w="1139830"/>
                <a:gridCol w="648072"/>
                <a:gridCol w="648072"/>
                <a:gridCol w="576064"/>
                <a:gridCol w="504056"/>
                <a:gridCol w="792088"/>
                <a:gridCol w="630830"/>
                <a:gridCol w="700810"/>
              </a:tblGrid>
              <a:tr h="452489">
                <a:tc>
                  <a:txBody>
                    <a:bodyPr/>
                    <a:lstStyle/>
                    <a:p>
                      <a:pPr algn="ctr">
                        <a:lnSpc>
                          <a:spcPct val="115000"/>
                        </a:lnSpc>
                        <a:spcAft>
                          <a:spcPts val="0"/>
                        </a:spcAft>
                      </a:pPr>
                      <a:r>
                        <a:rPr lang="pl-PL" sz="900" dirty="0">
                          <a:effectLst/>
                          <a:latin typeface="Arial" panose="020B0604020202020204" pitchFamily="34" charset="0"/>
                          <a:cs typeface="Arial" panose="020B0604020202020204" pitchFamily="34" charset="0"/>
                        </a:rPr>
                        <a:t>Wyróżnienie</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Poczałkowo Kolonia</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Podgaj</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Przybranowo</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Przybranówek</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Rożno-Parcele</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Rudunki</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Nowa Wieś</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Stara Wieś</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Słomkowo</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Słońsk Dolny</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900" dirty="0">
                          <a:effectLst/>
                          <a:latin typeface="Arial" panose="020B0604020202020204" pitchFamily="34" charset="0"/>
                          <a:cs typeface="Arial" panose="020B0604020202020204" pitchFamily="34" charset="0"/>
                        </a:rPr>
                        <a:t>Średnia dla Gminy</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r h="754150">
                <a:tc>
                  <a:txBody>
                    <a:bodyPr/>
                    <a:lstStyle/>
                    <a:p>
                      <a:pPr algn="ctr">
                        <a:lnSpc>
                          <a:spcPct val="115000"/>
                        </a:lnSpc>
                        <a:spcAft>
                          <a:spcPts val="0"/>
                        </a:spcAft>
                      </a:pPr>
                      <a:r>
                        <a:rPr lang="pl-PL" sz="2800" dirty="0" smtClean="0">
                          <a:effectLst/>
                          <a:latin typeface="Arial" panose="020B0604020202020204" pitchFamily="34" charset="0"/>
                          <a:ea typeface="+mn-ea"/>
                          <a:cs typeface="Arial" panose="020B0604020202020204" pitchFamily="34" charset="0"/>
                        </a:rPr>
                        <a:t>I</a:t>
                      </a:r>
                      <a:endParaRPr lang="pl-PL" sz="32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20,20</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19,52</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18,71</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21,48</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11,53</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12,84</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14,91</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14,29</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16,77</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22,79</a:t>
                      </a: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200" b="1" dirty="0" smtClean="0">
                          <a:solidFill>
                            <a:schemeClr val="bg1"/>
                          </a:solidFill>
                          <a:effectLst/>
                          <a:latin typeface="Arial" panose="020B0604020202020204" pitchFamily="34" charset="0"/>
                          <a:ea typeface="+mn-ea"/>
                          <a:cs typeface="Arial" panose="020B0604020202020204" pitchFamily="34" charset="0"/>
                        </a:rPr>
                        <a:t>16,72</a:t>
                      </a:r>
                      <a:endParaRPr lang="pl-PL" sz="1400" b="1" dirty="0">
                        <a:solidFill>
                          <a:schemeClr val="bg1"/>
                        </a:solidFill>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r h="1055809">
                <a:tc>
                  <a:txBody>
                    <a:bodyPr/>
                    <a:lstStyle/>
                    <a:p>
                      <a:pPr algn="ctr">
                        <a:lnSpc>
                          <a:spcPct val="115000"/>
                        </a:lnSpc>
                        <a:spcAft>
                          <a:spcPts val="0"/>
                        </a:spcAft>
                      </a:pPr>
                      <a:r>
                        <a:rPr lang="pl-PL" sz="2800" dirty="0" smtClean="0">
                          <a:effectLst/>
                          <a:latin typeface="Arial" panose="020B0604020202020204" pitchFamily="34" charset="0"/>
                          <a:cs typeface="Arial" panose="020B0604020202020204" pitchFamily="34" charset="0"/>
                        </a:rPr>
                        <a:t>II</a:t>
                      </a:r>
                      <a:endParaRPr lang="pl-PL" sz="32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25,49</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17,24</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12,57</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17,28</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10,46</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11,06</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8,96</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20,51</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18,09</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11,11</a:t>
                      </a: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200" b="1" dirty="0" smtClean="0">
                          <a:solidFill>
                            <a:schemeClr val="bg1"/>
                          </a:solidFill>
                          <a:effectLst/>
                          <a:latin typeface="Arial" panose="020B0604020202020204" pitchFamily="34" charset="0"/>
                          <a:ea typeface="+mn-ea"/>
                          <a:cs typeface="Arial" panose="020B0604020202020204" pitchFamily="34" charset="0"/>
                        </a:rPr>
                        <a:t>12,84</a:t>
                      </a:r>
                      <a:endParaRPr lang="pl-PL" sz="1400" b="1" dirty="0">
                        <a:solidFill>
                          <a:schemeClr val="bg1"/>
                        </a:solidFill>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r h="1206638">
                <a:tc>
                  <a:txBody>
                    <a:bodyPr/>
                    <a:lstStyle/>
                    <a:p>
                      <a:pPr algn="ctr">
                        <a:lnSpc>
                          <a:spcPct val="115000"/>
                        </a:lnSpc>
                        <a:spcAft>
                          <a:spcPts val="0"/>
                        </a:spcAft>
                      </a:pPr>
                      <a:r>
                        <a:rPr lang="pl-PL" sz="2800" dirty="0" smtClean="0">
                          <a:effectLst/>
                          <a:latin typeface="Arial" panose="020B0604020202020204" pitchFamily="34" charset="0"/>
                          <a:cs typeface="Arial" panose="020B0604020202020204" pitchFamily="34" charset="0"/>
                        </a:rPr>
                        <a:t>III</a:t>
                      </a:r>
                      <a:endParaRPr lang="pl-PL" sz="32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58,33</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58,00</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80,58</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73,33</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33,74</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38,46</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36,36</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46,16</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56,92</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66,20</a:t>
                      </a: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200" b="1" dirty="0" smtClean="0">
                          <a:solidFill>
                            <a:schemeClr val="bg1"/>
                          </a:solidFill>
                          <a:effectLst/>
                          <a:latin typeface="Arial" panose="020B0604020202020204" pitchFamily="34" charset="0"/>
                          <a:ea typeface="+mn-ea"/>
                          <a:cs typeface="Arial" panose="020B0604020202020204" pitchFamily="34" charset="0"/>
                        </a:rPr>
                        <a:t>54,76</a:t>
                      </a:r>
                      <a:endParaRPr lang="pl-PL" sz="1400" b="1" dirty="0">
                        <a:solidFill>
                          <a:schemeClr val="bg1"/>
                        </a:solidFill>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r h="754150">
                <a:tc>
                  <a:txBody>
                    <a:bodyPr/>
                    <a:lstStyle/>
                    <a:p>
                      <a:pPr algn="ctr">
                        <a:lnSpc>
                          <a:spcPct val="115000"/>
                        </a:lnSpc>
                        <a:spcAft>
                          <a:spcPts val="0"/>
                        </a:spcAft>
                      </a:pPr>
                      <a:r>
                        <a:rPr lang="pl-PL" sz="2800" dirty="0" smtClean="0">
                          <a:effectLst/>
                          <a:latin typeface="Arial" panose="020B0604020202020204" pitchFamily="34" charset="0"/>
                          <a:cs typeface="Arial" panose="020B0604020202020204" pitchFamily="34" charset="0"/>
                        </a:rPr>
                        <a:t>IV</a:t>
                      </a:r>
                      <a:endParaRPr lang="pl-PL" sz="32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TAK</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TAK</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TAK</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TAK</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TAK</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lnSpc>
                          <a:spcPct val="115000"/>
                        </a:lnSpc>
                        <a:spcAft>
                          <a:spcPts val="0"/>
                        </a:spcAft>
                      </a:pPr>
                      <a:r>
                        <a:rPr lang="pl-PL" sz="1200" b="1" dirty="0">
                          <a:solidFill>
                            <a:schemeClr val="bg1"/>
                          </a:solidFill>
                          <a:effectLst/>
                          <a:latin typeface="Arial" panose="020B0604020202020204" pitchFamily="34" charset="0"/>
                          <a:cs typeface="Arial" panose="020B0604020202020204" pitchFamily="34" charset="0"/>
                        </a:rPr>
                        <a:t>X</a:t>
                      </a:r>
                      <a:endParaRPr lang="pl-PL" sz="1400" b="1" dirty="0">
                        <a:solidFill>
                          <a:schemeClr val="bg1"/>
                        </a:solidFill>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bl>
          </a:graphicData>
        </a:graphic>
      </p:graphicFrame>
    </p:spTree>
    <p:extLst>
      <p:ext uri="{BB962C8B-B14F-4D97-AF65-F5344CB8AC3E}">
        <p14:creationId xmlns:p14="http://schemas.microsoft.com/office/powerpoint/2010/main" val="17582369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67544" y="260648"/>
            <a:ext cx="7239000" cy="1008112"/>
          </a:xfrm>
          <a:solidFill>
            <a:schemeClr val="bg1">
              <a:lumMod val="75000"/>
            </a:schemeClr>
          </a:solidFill>
          <a:ln w="15875">
            <a:solidFill>
              <a:schemeClr val="tx2"/>
            </a:solidFill>
          </a:ln>
        </p:spPr>
        <p:txBody>
          <a:bodyPr>
            <a:normAutofit fontScale="90000"/>
          </a:bodyPr>
          <a:lstStyle/>
          <a:p>
            <a:pPr lvl="0" algn="ctr"/>
            <a:r>
              <a:rPr lang="pl-PL" dirty="0" smtClean="0"/>
              <a:t/>
            </a:r>
            <a:br>
              <a:rPr lang="pl-PL" dirty="0" smtClean="0"/>
            </a:br>
            <a:r>
              <a:rPr lang="pl-PL" dirty="0" smtClean="0"/>
              <a:t/>
            </a:r>
            <a:br>
              <a:rPr lang="pl-PL" dirty="0" smtClean="0"/>
            </a:br>
            <a:r>
              <a:rPr lang="pl-PL" dirty="0" smtClean="0"/>
              <a:t/>
            </a:r>
            <a:br>
              <a:rPr lang="pl-PL" dirty="0" smtClean="0"/>
            </a:br>
            <a:r>
              <a:rPr lang="pl-PL" dirty="0" smtClean="0"/>
              <a:t/>
            </a:r>
            <a:br>
              <a:rPr lang="pl-PL" dirty="0" smtClean="0"/>
            </a:br>
            <a:r>
              <a:rPr lang="pl-PL" dirty="0" smtClean="0"/>
              <a:t>Wprowadzenie i metodologia</a:t>
            </a:r>
            <a:br>
              <a:rPr lang="pl-PL" dirty="0" smtClean="0"/>
            </a:br>
            <a:endParaRPr lang="pl-PL" dirty="0"/>
          </a:p>
        </p:txBody>
      </p:sp>
      <p:sp>
        <p:nvSpPr>
          <p:cNvPr id="3" name="Symbol zastępczy zawartości 2"/>
          <p:cNvSpPr>
            <a:spLocks noGrp="1"/>
          </p:cNvSpPr>
          <p:nvPr>
            <p:ph idx="1"/>
          </p:nvPr>
        </p:nvSpPr>
        <p:spPr>
          <a:xfrm>
            <a:off x="457200" y="1268760"/>
            <a:ext cx="7239000" cy="5186976"/>
          </a:xfrm>
        </p:spPr>
        <p:txBody>
          <a:bodyPr>
            <a:normAutofit/>
          </a:bodyPr>
          <a:lstStyle/>
          <a:p>
            <a:pPr algn="just">
              <a:lnSpc>
                <a:spcPct val="170000"/>
              </a:lnSpc>
              <a:spcBef>
                <a:spcPts val="0"/>
              </a:spcBef>
              <a:buNone/>
            </a:pPr>
            <a:r>
              <a:rPr lang="pl-PL" sz="1800" dirty="0" smtClean="0">
                <a:latin typeface="Calibri" pitchFamily="34" charset="0"/>
              </a:rPr>
              <a:t>	Program Rewitalizacji Gminy Aleksandrów Kujawski do roku 2025 jest opracowywany zgodnie z wytycznymi dla województwa kujawsko-pomorskiego, które zostały zawarte w następujących dokumentach:</a:t>
            </a:r>
          </a:p>
          <a:p>
            <a:pPr algn="just">
              <a:lnSpc>
                <a:spcPct val="170000"/>
              </a:lnSpc>
              <a:spcBef>
                <a:spcPts val="0"/>
              </a:spcBef>
              <a:buNone/>
            </a:pPr>
            <a:endParaRPr lang="pl-PL" sz="1700" dirty="0" smtClean="0">
              <a:latin typeface="Calibri" pitchFamily="34" charset="0"/>
            </a:endParaRPr>
          </a:p>
          <a:p>
            <a:pPr algn="just">
              <a:lnSpc>
                <a:spcPct val="170000"/>
              </a:lnSpc>
              <a:spcBef>
                <a:spcPts val="0"/>
              </a:spcBef>
            </a:pPr>
            <a:r>
              <a:rPr lang="pl-PL" sz="1700" dirty="0" smtClean="0">
                <a:latin typeface="Calibri" pitchFamily="34" charset="0"/>
              </a:rPr>
              <a:t> </a:t>
            </a:r>
            <a:r>
              <a:rPr lang="pl-PL" sz="1700" b="1" dirty="0" smtClean="0">
                <a:latin typeface="Calibri" pitchFamily="34" charset="0"/>
              </a:rPr>
              <a:t>"Zasady programowania przedsięwzięć rewitalizacyjnych w celu </a:t>
            </a:r>
            <a:br>
              <a:rPr lang="pl-PL" sz="1700" b="1" dirty="0" smtClean="0">
                <a:latin typeface="Calibri" pitchFamily="34" charset="0"/>
              </a:rPr>
            </a:br>
            <a:r>
              <a:rPr lang="pl-PL" sz="1700" b="1" dirty="0" smtClean="0">
                <a:latin typeface="Calibri" pitchFamily="34" charset="0"/>
              </a:rPr>
              <a:t>ubiegania się o środki finansowe w ramach Regionalnego Programu Operacyjnego Województwa Kujawsko-Pomorskiego na lata 2014-2020"</a:t>
            </a:r>
            <a:r>
              <a:rPr lang="pl-PL" sz="1700" dirty="0" smtClean="0">
                <a:latin typeface="Calibri" pitchFamily="34" charset="0"/>
              </a:rPr>
              <a:t> </a:t>
            </a:r>
            <a:br>
              <a:rPr lang="pl-PL" sz="1700" dirty="0" smtClean="0">
                <a:latin typeface="Calibri" pitchFamily="34" charset="0"/>
              </a:rPr>
            </a:br>
            <a:r>
              <a:rPr lang="pl-PL" sz="1700" dirty="0" smtClean="0">
                <a:latin typeface="Calibri" pitchFamily="34" charset="0"/>
              </a:rPr>
              <a:t>z dnia 27 stycznia 2016 roku. </a:t>
            </a:r>
          </a:p>
          <a:p>
            <a:pPr>
              <a:lnSpc>
                <a:spcPct val="170000"/>
              </a:lnSpc>
              <a:spcBef>
                <a:spcPts val="0"/>
              </a:spcBef>
            </a:pPr>
            <a:endParaRPr lang="pl-PL" sz="1700" dirty="0" smtClean="0">
              <a:latin typeface="Calibri" pitchFamily="34" charset="0"/>
            </a:endParaRPr>
          </a:p>
          <a:p>
            <a:pPr>
              <a:lnSpc>
                <a:spcPct val="170000"/>
              </a:lnSpc>
              <a:spcBef>
                <a:spcPts val="0"/>
              </a:spcBef>
            </a:pPr>
            <a:r>
              <a:rPr lang="pl-PL" sz="1700" dirty="0" smtClean="0">
                <a:latin typeface="Calibri" pitchFamily="34" charset="0"/>
              </a:rPr>
              <a:t>„</a:t>
            </a:r>
            <a:r>
              <a:rPr lang="pl-PL" sz="1700" b="1" dirty="0" smtClean="0">
                <a:latin typeface="Calibri" pitchFamily="34" charset="0"/>
              </a:rPr>
              <a:t>Wytyczne w zakresie rewitalizacji w programach operacyjnych na lata 2014-2020” </a:t>
            </a:r>
            <a:r>
              <a:rPr lang="pl-PL" sz="1700" dirty="0" smtClean="0">
                <a:latin typeface="Calibri" pitchFamily="34" charset="0"/>
              </a:rPr>
              <a:t>Ministerstwa Infrastruktury i Rozwoju z dnia  3 lipca 2015 roku.</a:t>
            </a:r>
          </a:p>
          <a:p>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a:t>
            </a:fld>
            <a:endParaRPr lang="pl-PL"/>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bg1">
              <a:lumMod val="75000"/>
            </a:schemeClr>
          </a:solidFill>
          <a:ln>
            <a:solidFill>
              <a:schemeClr val="accent1"/>
            </a:solidFill>
          </a:ln>
        </p:spPr>
        <p:txBody>
          <a:bodyPr>
            <a:normAutofit fontScale="90000"/>
          </a:bodyPr>
          <a:lstStyle/>
          <a:p>
            <a:pPr algn="ctr"/>
            <a:r>
              <a:rPr lang="pl-PL" dirty="0" smtClean="0"/>
              <a:t/>
            </a:r>
            <a:br>
              <a:rPr lang="pl-PL" dirty="0" smtClean="0"/>
            </a:br>
            <a:r>
              <a:rPr lang="pl-PL" dirty="0"/>
              <a:t/>
            </a:r>
            <a:br>
              <a:rPr lang="pl-PL" dirty="0"/>
            </a:br>
            <a:r>
              <a:rPr lang="pl-PL" dirty="0" smtClean="0"/>
              <a:t>WARTOŚCI WSKAŹNIKÓW CZ. iv</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20</a:t>
            </a:fld>
            <a:endParaRPr lang="pl-PL"/>
          </a:p>
        </p:txBody>
      </p:sp>
      <p:graphicFrame>
        <p:nvGraphicFramePr>
          <p:cNvPr id="6" name="Tabela 5"/>
          <p:cNvGraphicFramePr>
            <a:graphicFrameLocks noGrp="1"/>
          </p:cNvGraphicFramePr>
          <p:nvPr>
            <p:extLst>
              <p:ext uri="{D42A27DB-BD31-4B8C-83A1-F6EECF244321}">
                <p14:modId xmlns:p14="http://schemas.microsoft.com/office/powerpoint/2010/main" val="515436603"/>
              </p:ext>
            </p:extLst>
          </p:nvPr>
        </p:nvGraphicFramePr>
        <p:xfrm>
          <a:off x="0" y="1628800"/>
          <a:ext cx="9144002" cy="4535017"/>
        </p:xfrm>
        <a:graphic>
          <a:graphicData uri="http://schemas.openxmlformats.org/drawingml/2006/table">
            <a:tbl>
              <a:tblPr firstRow="1" firstCol="1" bandRow="1">
                <a:tableStyleId>{5C22544A-7EE6-4342-B048-85BDC9FD1C3A}</a:tableStyleId>
              </a:tblPr>
              <a:tblGrid>
                <a:gridCol w="971603"/>
                <a:gridCol w="720080"/>
                <a:gridCol w="864096"/>
                <a:gridCol w="720080"/>
                <a:gridCol w="648072"/>
                <a:gridCol w="936104"/>
                <a:gridCol w="576064"/>
                <a:gridCol w="816263"/>
                <a:gridCol w="911929"/>
                <a:gridCol w="576064"/>
                <a:gridCol w="702837"/>
                <a:gridCol w="700810"/>
              </a:tblGrid>
              <a:tr h="485894">
                <a:tc>
                  <a:txBody>
                    <a:bodyPr/>
                    <a:lstStyle/>
                    <a:p>
                      <a:pPr algn="ctr">
                        <a:lnSpc>
                          <a:spcPct val="115000"/>
                        </a:lnSpc>
                        <a:spcAft>
                          <a:spcPts val="0"/>
                        </a:spcAft>
                      </a:pPr>
                      <a:r>
                        <a:rPr lang="pl-PL" sz="900" dirty="0">
                          <a:effectLst/>
                          <a:latin typeface="Arial" panose="020B0604020202020204" pitchFamily="34" charset="0"/>
                          <a:cs typeface="Arial" panose="020B0604020202020204" pitchFamily="34" charset="0"/>
                        </a:rPr>
                        <a:t>Wyróżnienie</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Służewo</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Broniszewo</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Służewo Pole</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Stawki</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Konradowo</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Zgoda</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Wilkostowo</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Wołuszewo</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Wólka</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1000" dirty="0" smtClean="0">
                          <a:effectLst/>
                          <a:latin typeface="Arial" panose="020B0604020202020204" pitchFamily="34" charset="0"/>
                          <a:ea typeface="Calibri"/>
                          <a:cs typeface="Arial" panose="020B0604020202020204" pitchFamily="34" charset="0"/>
                        </a:rPr>
                        <a:t>Zduny</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lnSpc>
                          <a:spcPct val="115000"/>
                        </a:lnSpc>
                        <a:spcAft>
                          <a:spcPts val="0"/>
                        </a:spcAft>
                      </a:pPr>
                      <a:r>
                        <a:rPr lang="pl-PL" sz="900" dirty="0">
                          <a:effectLst/>
                          <a:latin typeface="Arial" panose="020B0604020202020204" pitchFamily="34" charset="0"/>
                          <a:cs typeface="Arial" panose="020B0604020202020204" pitchFamily="34" charset="0"/>
                        </a:rPr>
                        <a:t>Średnia dla Gminy</a:t>
                      </a:r>
                      <a:endParaRPr lang="pl-PL" sz="10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r h="809825">
                <a:tc>
                  <a:txBody>
                    <a:bodyPr/>
                    <a:lstStyle/>
                    <a:p>
                      <a:pPr algn="ctr">
                        <a:lnSpc>
                          <a:spcPct val="115000"/>
                        </a:lnSpc>
                        <a:spcAft>
                          <a:spcPts val="0"/>
                        </a:spcAft>
                      </a:pPr>
                      <a:r>
                        <a:rPr lang="pl-PL" sz="2800" dirty="0" smtClean="0">
                          <a:effectLst/>
                          <a:latin typeface="Arial" panose="020B0604020202020204" pitchFamily="34" charset="0"/>
                          <a:ea typeface="+mn-ea"/>
                          <a:cs typeface="Arial" panose="020B0604020202020204" pitchFamily="34" charset="0"/>
                        </a:rPr>
                        <a:t>I</a:t>
                      </a:r>
                      <a:endParaRPr lang="pl-PL" sz="32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20,20</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15,71</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10,58</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13,26</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12,58</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15,74</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19,07</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23,02</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18,56</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23,48</a:t>
                      </a: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200" b="1" dirty="0" smtClean="0">
                          <a:solidFill>
                            <a:schemeClr val="bg1"/>
                          </a:solidFill>
                          <a:effectLst/>
                          <a:latin typeface="Arial" panose="020B0604020202020204" pitchFamily="34" charset="0"/>
                          <a:ea typeface="+mn-ea"/>
                          <a:cs typeface="Arial" panose="020B0604020202020204" pitchFamily="34" charset="0"/>
                        </a:rPr>
                        <a:t>16,72</a:t>
                      </a:r>
                      <a:endParaRPr lang="pl-PL" sz="1400" b="1" dirty="0">
                        <a:solidFill>
                          <a:schemeClr val="bg1"/>
                        </a:solidFill>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r h="1133754">
                <a:tc>
                  <a:txBody>
                    <a:bodyPr/>
                    <a:lstStyle/>
                    <a:p>
                      <a:pPr algn="ctr">
                        <a:lnSpc>
                          <a:spcPct val="115000"/>
                        </a:lnSpc>
                        <a:spcAft>
                          <a:spcPts val="0"/>
                        </a:spcAft>
                      </a:pPr>
                      <a:r>
                        <a:rPr lang="pl-PL" sz="2800" dirty="0" smtClean="0">
                          <a:effectLst/>
                          <a:latin typeface="Arial" panose="020B0604020202020204" pitchFamily="34" charset="0"/>
                          <a:cs typeface="Arial" panose="020B0604020202020204" pitchFamily="34" charset="0"/>
                        </a:rPr>
                        <a:t>II</a:t>
                      </a:r>
                      <a:endParaRPr lang="pl-PL" sz="32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16,03</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10,81</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23,81</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13,32</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15,91</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17,00</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11,63</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9,67</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11,50</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27,94</a:t>
                      </a: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200" b="1" dirty="0" smtClean="0">
                          <a:solidFill>
                            <a:schemeClr val="bg1"/>
                          </a:solidFill>
                          <a:effectLst/>
                          <a:latin typeface="Arial" panose="020B0604020202020204" pitchFamily="34" charset="0"/>
                          <a:ea typeface="+mn-ea"/>
                          <a:cs typeface="Arial" panose="020B0604020202020204" pitchFamily="34" charset="0"/>
                        </a:rPr>
                        <a:t>12,84</a:t>
                      </a:r>
                      <a:endParaRPr lang="pl-PL" sz="1400" b="1" dirty="0">
                        <a:solidFill>
                          <a:schemeClr val="bg1"/>
                        </a:solidFill>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r h="1295719">
                <a:tc>
                  <a:txBody>
                    <a:bodyPr/>
                    <a:lstStyle/>
                    <a:p>
                      <a:pPr algn="ctr">
                        <a:lnSpc>
                          <a:spcPct val="115000"/>
                        </a:lnSpc>
                        <a:spcAft>
                          <a:spcPts val="0"/>
                        </a:spcAft>
                      </a:pPr>
                      <a:r>
                        <a:rPr lang="pl-PL" sz="2800" dirty="0" smtClean="0">
                          <a:effectLst/>
                          <a:latin typeface="Arial" panose="020B0604020202020204" pitchFamily="34" charset="0"/>
                          <a:cs typeface="Arial" panose="020B0604020202020204" pitchFamily="34" charset="0"/>
                        </a:rPr>
                        <a:t>III</a:t>
                      </a:r>
                      <a:endParaRPr lang="pl-PL" sz="32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68,25</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40,54</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34,78</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38,98</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38,24</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61,11</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67,44</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65,26</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55,56</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88,00</a:t>
                      </a: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200" b="1" dirty="0" smtClean="0">
                          <a:solidFill>
                            <a:schemeClr val="bg1"/>
                          </a:solidFill>
                          <a:effectLst/>
                          <a:latin typeface="Arial" panose="020B0604020202020204" pitchFamily="34" charset="0"/>
                          <a:ea typeface="+mn-ea"/>
                          <a:cs typeface="Arial" panose="020B0604020202020204" pitchFamily="34" charset="0"/>
                        </a:rPr>
                        <a:t>54,76</a:t>
                      </a:r>
                      <a:endParaRPr lang="pl-PL" sz="1400" b="1" dirty="0">
                        <a:solidFill>
                          <a:schemeClr val="bg1"/>
                        </a:solidFill>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r h="809825">
                <a:tc>
                  <a:txBody>
                    <a:bodyPr/>
                    <a:lstStyle/>
                    <a:p>
                      <a:pPr algn="ctr">
                        <a:lnSpc>
                          <a:spcPct val="115000"/>
                        </a:lnSpc>
                        <a:spcAft>
                          <a:spcPts val="0"/>
                        </a:spcAft>
                      </a:pPr>
                      <a:r>
                        <a:rPr lang="pl-PL" sz="2800" dirty="0" smtClean="0">
                          <a:effectLst/>
                          <a:latin typeface="Arial" panose="020B0604020202020204" pitchFamily="34" charset="0"/>
                          <a:cs typeface="Arial" panose="020B0604020202020204" pitchFamily="34" charset="0"/>
                        </a:rPr>
                        <a:t>IV</a:t>
                      </a:r>
                      <a:endParaRPr lang="pl-PL" sz="3200" dirty="0">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TAK</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TAK</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NIE</a:t>
                      </a:r>
                    </a:p>
                  </a:txBody>
                  <a:tcPr marL="55217" marR="55217" marT="0" marB="0" anchor="ctr">
                    <a:cell3D prstMaterial="dkEdge">
                      <a:bevel/>
                      <a:lightRig rig="flood" dir="t"/>
                    </a:cell3D>
                    <a:solidFill>
                      <a:srgbClr val="00B05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TAK</a:t>
                      </a:r>
                    </a:p>
                  </a:txBody>
                  <a:tcPr marL="55217" marR="55217" marT="0" marB="0" anchor="ctr">
                    <a:cell3D prstMaterial="dkEdge">
                      <a:bevel/>
                      <a:lightRig rig="flood" dir="t"/>
                    </a:cell3D>
                    <a:solidFill>
                      <a:srgbClr val="FF0000"/>
                    </a:solidFill>
                  </a:tcPr>
                </a:tc>
                <a:tc>
                  <a:txBody>
                    <a:bodyPr/>
                    <a:lstStyle/>
                    <a:p>
                      <a:pPr algn="ctr"/>
                      <a:r>
                        <a:rPr kumimoji="0" lang="pl-PL" sz="1050" kern="1200" dirty="0" smtClean="0">
                          <a:solidFill>
                            <a:schemeClr val="dk1"/>
                          </a:solidFill>
                          <a:effectLst/>
                          <a:latin typeface="Arial" panose="020B0604020202020204" pitchFamily="34" charset="0"/>
                          <a:ea typeface="+mn-ea"/>
                          <a:cs typeface="Arial" panose="020B0604020202020204" pitchFamily="34" charset="0"/>
                        </a:rPr>
                        <a:t>TAK</a:t>
                      </a:r>
                    </a:p>
                  </a:txBody>
                  <a:tcPr marL="55217" marR="55217" marT="0" marB="0" anchor="ctr">
                    <a:cell3D prstMaterial="dkEdge">
                      <a:bevel/>
                      <a:lightRig rig="flood" dir="t"/>
                    </a:cell3D>
                    <a:solidFill>
                      <a:srgbClr val="FF0000"/>
                    </a:solidFill>
                  </a:tcPr>
                </a:tc>
                <a:tc>
                  <a:txBody>
                    <a:bodyPr/>
                    <a:lstStyle/>
                    <a:p>
                      <a:pPr algn="ctr">
                        <a:lnSpc>
                          <a:spcPct val="115000"/>
                        </a:lnSpc>
                        <a:spcAft>
                          <a:spcPts val="0"/>
                        </a:spcAft>
                      </a:pPr>
                      <a:r>
                        <a:rPr lang="pl-PL" sz="1200" b="1" dirty="0">
                          <a:solidFill>
                            <a:schemeClr val="bg1"/>
                          </a:solidFill>
                          <a:effectLst/>
                          <a:latin typeface="Arial" panose="020B0604020202020204" pitchFamily="34" charset="0"/>
                          <a:cs typeface="Arial" panose="020B0604020202020204" pitchFamily="34" charset="0"/>
                        </a:rPr>
                        <a:t>X</a:t>
                      </a:r>
                      <a:endParaRPr lang="pl-PL" sz="1400" b="1" dirty="0">
                        <a:solidFill>
                          <a:schemeClr val="bg1"/>
                        </a:solidFill>
                        <a:effectLst/>
                        <a:latin typeface="Arial" panose="020B0604020202020204" pitchFamily="34" charset="0"/>
                        <a:ea typeface="Calibri"/>
                        <a:cs typeface="Arial" panose="020B0604020202020204" pitchFamily="34" charset="0"/>
                      </a:endParaRPr>
                    </a:p>
                  </a:txBody>
                  <a:tcPr marL="55217" marR="55217" marT="0" marB="0" anchor="ctr">
                    <a:cell3D prstMaterial="dkEdge">
                      <a:bevel/>
                      <a:lightRig rig="flood" dir="t"/>
                    </a:cell3D>
                    <a:solidFill>
                      <a:schemeClr val="accent5">
                        <a:lumMod val="75000"/>
                      </a:schemeClr>
                    </a:solidFill>
                  </a:tcPr>
                </a:tc>
              </a:tr>
            </a:tbl>
          </a:graphicData>
        </a:graphic>
      </p:graphicFrame>
    </p:spTree>
    <p:extLst>
      <p:ext uri="{BB962C8B-B14F-4D97-AF65-F5344CB8AC3E}">
        <p14:creationId xmlns:p14="http://schemas.microsoft.com/office/powerpoint/2010/main" val="175823693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bg1">
              <a:lumMod val="75000"/>
            </a:schemeClr>
          </a:solidFill>
          <a:ln>
            <a:solidFill>
              <a:schemeClr val="accent1"/>
            </a:solidFill>
          </a:ln>
        </p:spPr>
        <p:txBody>
          <a:bodyPr>
            <a:normAutofit fontScale="90000"/>
          </a:bodyPr>
          <a:lstStyle/>
          <a:p>
            <a:pPr algn="ctr"/>
            <a:r>
              <a:rPr lang="pl-PL" dirty="0" smtClean="0"/>
              <a:t/>
            </a:r>
            <a:br>
              <a:rPr lang="pl-PL" dirty="0" smtClean="0"/>
            </a:br>
            <a:r>
              <a:rPr lang="pl-PL" dirty="0"/>
              <a:t/>
            </a:r>
            <a:br>
              <a:rPr lang="pl-PL" dirty="0"/>
            </a:br>
            <a:r>
              <a:rPr lang="pl-PL" dirty="0" smtClean="0"/>
              <a:t>obszar zdegradowany </a:t>
            </a:r>
            <a:r>
              <a:rPr lang="pl-PL" dirty="0"/>
              <a:t>i </a:t>
            </a:r>
            <a:r>
              <a:rPr lang="pl-PL" dirty="0" smtClean="0"/>
              <a:t>jego uzasadnienie</a:t>
            </a:r>
            <a:endParaRPr lang="pl-PL"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17446605"/>
              </p:ext>
            </p:extLst>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ymbol zastępczy numeru slajdu 3"/>
          <p:cNvSpPr>
            <a:spLocks noGrp="1"/>
          </p:cNvSpPr>
          <p:nvPr>
            <p:ph type="sldNum" sz="quarter" idx="12"/>
          </p:nvPr>
        </p:nvSpPr>
        <p:spPr/>
        <p:txBody>
          <a:bodyPr/>
          <a:lstStyle/>
          <a:p>
            <a:fld id="{589B7C76-EFF2-4CD8-A475-4750F11B4BC6}" type="slidenum">
              <a:rPr lang="pl-PL" smtClean="0"/>
              <a:pPr/>
              <a:t>21</a:t>
            </a:fld>
            <a:endParaRPr lang="pl-PL"/>
          </a:p>
        </p:txBody>
      </p:sp>
    </p:spTree>
    <p:extLst>
      <p:ext uri="{BB962C8B-B14F-4D97-AF65-F5344CB8AC3E}">
        <p14:creationId xmlns:p14="http://schemas.microsoft.com/office/powerpoint/2010/main" val="307270452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179512" y="476672"/>
            <a:ext cx="7704856" cy="720080"/>
          </a:xfrm>
          <a:solidFill>
            <a:schemeClr val="bg1">
              <a:lumMod val="75000"/>
            </a:schemeClr>
          </a:solidFill>
          <a:ln>
            <a:solidFill>
              <a:schemeClr val="tx2"/>
            </a:solidFill>
          </a:ln>
        </p:spPr>
        <p:txBody>
          <a:bodyPr>
            <a:normAutofit/>
          </a:bodyPr>
          <a:lstStyle/>
          <a:p>
            <a:pPr algn="ctr"/>
            <a:r>
              <a:rPr lang="pl-PL" sz="2000" dirty="0" smtClean="0"/>
              <a:t>Obszar zdegradowany na terenie gminy ALEKSANDRÓW KUJAWSKI</a:t>
            </a:r>
            <a:endParaRPr lang="pl-PL" sz="20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22</a:t>
            </a:fld>
            <a:endParaRPr lang="pl-PL"/>
          </a:p>
        </p:txBody>
      </p:sp>
      <p:graphicFrame>
        <p:nvGraphicFramePr>
          <p:cNvPr id="7" name="Tabela 6"/>
          <p:cNvGraphicFramePr>
            <a:graphicFrameLocks noGrp="1"/>
          </p:cNvGraphicFramePr>
          <p:nvPr/>
        </p:nvGraphicFramePr>
        <p:xfrm>
          <a:off x="323528" y="1412776"/>
          <a:ext cx="3168352" cy="4950750"/>
        </p:xfrm>
        <a:graphic>
          <a:graphicData uri="http://schemas.openxmlformats.org/drawingml/2006/table">
            <a:tbl>
              <a:tblPr firstRow="1" bandRow="1">
                <a:tableStyleId>{5C22544A-7EE6-4342-B048-85BDC9FD1C3A}</a:tableStyleId>
              </a:tblPr>
              <a:tblGrid>
                <a:gridCol w="3168352"/>
              </a:tblGrid>
              <a:tr h="431067">
                <a:tc>
                  <a:txBody>
                    <a:bodyPr/>
                    <a:lstStyle/>
                    <a:p>
                      <a:pPr algn="ctr"/>
                      <a:r>
                        <a:rPr lang="pl-PL" dirty="0" smtClean="0"/>
                        <a:t>Obszar zdegradowany gminy</a:t>
                      </a:r>
                      <a:endParaRPr lang="pl-PL" dirty="0"/>
                    </a:p>
                  </a:txBody>
                  <a:tcPr/>
                </a:tc>
              </a:tr>
              <a:tr h="431067">
                <a:tc>
                  <a:txBody>
                    <a:bodyPr/>
                    <a:lstStyle/>
                    <a:p>
                      <a:r>
                        <a:rPr lang="pl-PL" dirty="0" smtClean="0"/>
                        <a:t>Opoczki</a:t>
                      </a:r>
                      <a:endParaRPr lang="pl-PL" dirty="0"/>
                    </a:p>
                  </a:txBody>
                  <a:tcPr/>
                </a:tc>
              </a:tr>
              <a:tr h="431067">
                <a:tc>
                  <a:txBody>
                    <a:bodyPr/>
                    <a:lstStyle/>
                    <a:p>
                      <a:r>
                        <a:rPr lang="pl-PL" dirty="0" smtClean="0"/>
                        <a:t>Zduny</a:t>
                      </a:r>
                      <a:endParaRPr lang="pl-PL" dirty="0"/>
                    </a:p>
                  </a:txBody>
                  <a:tcPr/>
                </a:tc>
              </a:tr>
              <a:tr h="431067">
                <a:tc>
                  <a:txBody>
                    <a:bodyPr/>
                    <a:lstStyle/>
                    <a:p>
                      <a:r>
                        <a:rPr lang="pl-PL" dirty="0" smtClean="0"/>
                        <a:t>Goszczewo</a:t>
                      </a:r>
                      <a:endParaRPr lang="pl-PL" dirty="0"/>
                    </a:p>
                  </a:txBody>
                  <a:tcPr/>
                </a:tc>
              </a:tr>
              <a:tr h="431067">
                <a:tc>
                  <a:txBody>
                    <a:bodyPr/>
                    <a:lstStyle/>
                    <a:p>
                      <a:r>
                        <a:rPr lang="pl-PL" dirty="0" smtClean="0"/>
                        <a:t>Chrusty</a:t>
                      </a:r>
                      <a:endParaRPr lang="pl-PL" dirty="0"/>
                    </a:p>
                  </a:txBody>
                  <a:tcPr/>
                </a:tc>
              </a:tr>
              <a:tr h="431067">
                <a:tc>
                  <a:txBody>
                    <a:bodyPr/>
                    <a:lstStyle/>
                    <a:p>
                      <a:r>
                        <a:rPr lang="pl-PL" dirty="0" smtClean="0"/>
                        <a:t>Służewo</a:t>
                      </a:r>
                      <a:endParaRPr lang="pl-PL" dirty="0"/>
                    </a:p>
                  </a:txBody>
                  <a:tcPr/>
                </a:tc>
              </a:tr>
              <a:tr h="431067">
                <a:tc>
                  <a:txBody>
                    <a:bodyPr/>
                    <a:lstStyle/>
                    <a:p>
                      <a:r>
                        <a:rPr lang="pl-PL" dirty="0" smtClean="0"/>
                        <a:t>Plebanka</a:t>
                      </a:r>
                      <a:endParaRPr lang="pl-PL" dirty="0"/>
                    </a:p>
                  </a:txBody>
                  <a:tcPr/>
                </a:tc>
              </a:tr>
              <a:tr h="431067">
                <a:tc>
                  <a:txBody>
                    <a:bodyPr/>
                    <a:lstStyle/>
                    <a:p>
                      <a:r>
                        <a:rPr lang="pl-PL" dirty="0" smtClean="0"/>
                        <a:t>Ośno</a:t>
                      </a:r>
                    </a:p>
                  </a:txBody>
                  <a:tcPr/>
                </a:tc>
              </a:tr>
              <a:tr h="431067">
                <a:tc>
                  <a:txBody>
                    <a:bodyPr/>
                    <a:lstStyle/>
                    <a:p>
                      <a:r>
                        <a:rPr lang="pl-PL" dirty="0" smtClean="0"/>
                        <a:t>Słomkowo</a:t>
                      </a:r>
                    </a:p>
                  </a:txBody>
                  <a:tcPr/>
                </a:tc>
              </a:tr>
              <a:tr h="431067">
                <a:tc>
                  <a:txBody>
                    <a:bodyPr/>
                    <a:lstStyle/>
                    <a:p>
                      <a:r>
                        <a:rPr lang="pl-PL" dirty="0" smtClean="0"/>
                        <a:t>Wołuszewo</a:t>
                      </a:r>
                    </a:p>
                  </a:txBody>
                  <a:tcPr/>
                </a:tc>
              </a:tr>
              <a:tr h="431067">
                <a:tc>
                  <a:txBody>
                    <a:bodyPr/>
                    <a:lstStyle/>
                    <a:p>
                      <a:r>
                        <a:rPr lang="pl-PL" dirty="0" smtClean="0"/>
                        <a:t>Słońsk</a:t>
                      </a:r>
                      <a:r>
                        <a:rPr lang="pl-PL" baseline="0" dirty="0" smtClean="0"/>
                        <a:t> Dolny</a:t>
                      </a:r>
                      <a:endParaRPr lang="pl-PL" dirty="0" smtClean="0"/>
                    </a:p>
                  </a:txBody>
                  <a:tcPr/>
                </a:tc>
              </a:tr>
            </a:tbl>
          </a:graphicData>
        </a:graphic>
      </p:graphicFrame>
      <p:pic>
        <p:nvPicPr>
          <p:cNvPr id="8" name="Picture 2" descr="Solectwa"/>
          <p:cNvPicPr>
            <a:picLocks noChangeAspect="1" noChangeArrowheads="1"/>
          </p:cNvPicPr>
          <p:nvPr/>
        </p:nvPicPr>
        <p:blipFill>
          <a:blip r:embed="rId2" cstate="print"/>
          <a:srcRect/>
          <a:stretch>
            <a:fillRect/>
          </a:stretch>
        </p:blipFill>
        <p:spPr bwMode="auto">
          <a:xfrm>
            <a:off x="3563888" y="1844824"/>
            <a:ext cx="4568569" cy="3854730"/>
          </a:xfrm>
          <a:prstGeom prst="rect">
            <a:avLst/>
          </a:prstGeom>
          <a:solidFill>
            <a:srgbClr val="FFFF00"/>
          </a:solidFill>
        </p:spPr>
      </p:pic>
      <p:sp>
        <p:nvSpPr>
          <p:cNvPr id="9" name="Strzałka w dół 8"/>
          <p:cNvSpPr/>
          <p:nvPr/>
        </p:nvSpPr>
        <p:spPr>
          <a:xfrm>
            <a:off x="3779912" y="3933056"/>
            <a:ext cx="293564" cy="40520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Strzałka w dół 9"/>
          <p:cNvSpPr/>
          <p:nvPr/>
        </p:nvSpPr>
        <p:spPr>
          <a:xfrm>
            <a:off x="3923928" y="4581128"/>
            <a:ext cx="293564" cy="40520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Strzałka w dół 10"/>
          <p:cNvSpPr/>
          <p:nvPr/>
        </p:nvSpPr>
        <p:spPr>
          <a:xfrm>
            <a:off x="4644008" y="3429000"/>
            <a:ext cx="293564" cy="40520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Strzałka w dół 11"/>
          <p:cNvSpPr/>
          <p:nvPr/>
        </p:nvSpPr>
        <p:spPr>
          <a:xfrm>
            <a:off x="4932040" y="3068960"/>
            <a:ext cx="293564" cy="40520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 name="Strzałka w dół 12"/>
          <p:cNvSpPr/>
          <p:nvPr/>
        </p:nvSpPr>
        <p:spPr>
          <a:xfrm>
            <a:off x="5436096" y="3501008"/>
            <a:ext cx="293564" cy="40520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Strzałka w dół 13"/>
          <p:cNvSpPr/>
          <p:nvPr/>
        </p:nvSpPr>
        <p:spPr>
          <a:xfrm>
            <a:off x="6300192" y="4005064"/>
            <a:ext cx="293564" cy="40520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5" name="Strzałka w dół 14"/>
          <p:cNvSpPr/>
          <p:nvPr/>
        </p:nvSpPr>
        <p:spPr>
          <a:xfrm>
            <a:off x="6516216" y="3573016"/>
            <a:ext cx="293564" cy="40520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Strzałka w dół 15"/>
          <p:cNvSpPr/>
          <p:nvPr/>
        </p:nvSpPr>
        <p:spPr>
          <a:xfrm>
            <a:off x="6948264" y="3933056"/>
            <a:ext cx="293564" cy="40520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7" name="Strzałka w dół 16"/>
          <p:cNvSpPr/>
          <p:nvPr/>
        </p:nvSpPr>
        <p:spPr>
          <a:xfrm>
            <a:off x="7092280" y="2204864"/>
            <a:ext cx="293564" cy="40520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8" name="Strzałka w dół 17"/>
          <p:cNvSpPr/>
          <p:nvPr/>
        </p:nvSpPr>
        <p:spPr>
          <a:xfrm>
            <a:off x="7668344" y="2132856"/>
            <a:ext cx="293564" cy="40520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417202620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188640"/>
            <a:ext cx="7228656" cy="1651680"/>
          </a:xfrm>
          <a:solidFill>
            <a:schemeClr val="bg1">
              <a:lumMod val="75000"/>
            </a:schemeClr>
          </a:solidFill>
          <a:ln>
            <a:solidFill>
              <a:schemeClr val="tx2"/>
            </a:solidFill>
          </a:ln>
        </p:spPr>
        <p:txBody>
          <a:bodyPr>
            <a:normAutofit fontScale="90000"/>
          </a:bodyPr>
          <a:lstStyle/>
          <a:p>
            <a:pPr algn="ctr"/>
            <a:r>
              <a:rPr lang="pl-PL" dirty="0" smtClean="0"/>
              <a:t>Obszar rewitalizacji  na terenie gminy ALEKSANDRÓW KUJAWSKI </a:t>
            </a:r>
            <a:endParaRPr lang="pl-PL" dirty="0"/>
          </a:p>
        </p:txBody>
      </p:sp>
      <p:graphicFrame>
        <p:nvGraphicFramePr>
          <p:cNvPr id="7" name="Symbol zastępczy zawartości 6"/>
          <p:cNvGraphicFramePr>
            <a:graphicFrameLocks noGrp="1"/>
          </p:cNvGraphicFramePr>
          <p:nvPr>
            <p:ph idx="1"/>
            <p:extLst>
              <p:ext uri="{D42A27DB-BD31-4B8C-83A1-F6EECF244321}">
                <p14:modId xmlns:p14="http://schemas.microsoft.com/office/powerpoint/2010/main" val="565305001"/>
              </p:ext>
            </p:extLst>
          </p:nvPr>
        </p:nvGraphicFramePr>
        <p:xfrm>
          <a:off x="457200" y="1609725"/>
          <a:ext cx="7427168"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ymbol zastępczy numeru slajdu 3"/>
          <p:cNvSpPr>
            <a:spLocks noGrp="1"/>
          </p:cNvSpPr>
          <p:nvPr>
            <p:ph type="sldNum" sz="quarter" idx="12"/>
          </p:nvPr>
        </p:nvSpPr>
        <p:spPr/>
        <p:txBody>
          <a:bodyPr/>
          <a:lstStyle/>
          <a:p>
            <a:fld id="{589B7C76-EFF2-4CD8-A475-4750F11B4BC6}" type="slidenum">
              <a:rPr lang="pl-PL" smtClean="0"/>
              <a:pPr/>
              <a:t>23</a:t>
            </a:fld>
            <a:endParaRPr lang="pl-PL"/>
          </a:p>
        </p:txBody>
      </p:sp>
    </p:spTree>
    <p:extLst>
      <p:ext uri="{BB962C8B-B14F-4D97-AF65-F5344CB8AC3E}">
        <p14:creationId xmlns:p14="http://schemas.microsoft.com/office/powerpoint/2010/main" val="274742199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476672"/>
            <a:ext cx="7239000" cy="720080"/>
          </a:xfrm>
          <a:solidFill>
            <a:schemeClr val="bg1">
              <a:lumMod val="75000"/>
            </a:schemeClr>
          </a:solidFill>
          <a:ln>
            <a:solidFill>
              <a:schemeClr val="tx2"/>
            </a:solidFill>
          </a:ln>
        </p:spPr>
        <p:txBody>
          <a:bodyPr>
            <a:normAutofit/>
          </a:bodyPr>
          <a:lstStyle/>
          <a:p>
            <a:pPr algn="ctr"/>
            <a:r>
              <a:rPr lang="pl-PL" sz="2000" dirty="0" smtClean="0"/>
              <a:t>Obszar rewitalizacji  na terenie gminy Aleksandrów kujawski</a:t>
            </a:r>
            <a:endParaRPr lang="pl-PL" sz="20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24</a:t>
            </a:fld>
            <a:endParaRPr lang="pl-PL"/>
          </a:p>
        </p:txBody>
      </p:sp>
      <p:graphicFrame>
        <p:nvGraphicFramePr>
          <p:cNvPr id="6" name="Tabela 5"/>
          <p:cNvGraphicFramePr>
            <a:graphicFrameLocks noGrp="1"/>
          </p:cNvGraphicFramePr>
          <p:nvPr/>
        </p:nvGraphicFramePr>
        <p:xfrm>
          <a:off x="323528" y="1340768"/>
          <a:ext cx="2448272" cy="3410676"/>
        </p:xfrm>
        <a:graphic>
          <a:graphicData uri="http://schemas.openxmlformats.org/drawingml/2006/table">
            <a:tbl>
              <a:tblPr firstRow="1" bandRow="1">
                <a:tableStyleId>{5C22544A-7EE6-4342-B048-85BDC9FD1C3A}</a:tableStyleId>
              </a:tblPr>
              <a:tblGrid>
                <a:gridCol w="2448272"/>
              </a:tblGrid>
              <a:tr h="928486">
                <a:tc>
                  <a:txBody>
                    <a:bodyPr/>
                    <a:lstStyle/>
                    <a:p>
                      <a:pPr algn="ctr"/>
                      <a:r>
                        <a:rPr lang="pl-PL" dirty="0" smtClean="0"/>
                        <a:t>Obszar rewitalizacji gminy</a:t>
                      </a:r>
                      <a:endParaRPr lang="pl-PL" dirty="0"/>
                    </a:p>
                  </a:txBody>
                  <a:tcPr/>
                </a:tc>
              </a:tr>
              <a:tr h="496438">
                <a:tc>
                  <a:txBody>
                    <a:bodyPr/>
                    <a:lstStyle/>
                    <a:p>
                      <a:r>
                        <a:rPr lang="pl-PL" dirty="0" smtClean="0"/>
                        <a:t>Zduny</a:t>
                      </a:r>
                      <a:endParaRPr lang="pl-PL" dirty="0"/>
                    </a:p>
                  </a:txBody>
                  <a:tcPr/>
                </a:tc>
              </a:tr>
              <a:tr h="496438">
                <a:tc>
                  <a:txBody>
                    <a:bodyPr/>
                    <a:lstStyle/>
                    <a:p>
                      <a:r>
                        <a:rPr lang="pl-PL" dirty="0" smtClean="0"/>
                        <a:t>Służewo</a:t>
                      </a:r>
                      <a:endParaRPr lang="pl-PL" dirty="0"/>
                    </a:p>
                  </a:txBody>
                  <a:tcPr/>
                </a:tc>
              </a:tr>
              <a:tr h="496438">
                <a:tc>
                  <a:txBody>
                    <a:bodyPr/>
                    <a:lstStyle/>
                    <a:p>
                      <a:r>
                        <a:rPr lang="pl-PL" dirty="0" smtClean="0"/>
                        <a:t>Plebanka</a:t>
                      </a:r>
                      <a:endParaRPr lang="pl-PL" dirty="0"/>
                    </a:p>
                  </a:txBody>
                  <a:tcPr/>
                </a:tc>
              </a:tr>
              <a:tr h="496438">
                <a:tc>
                  <a:txBody>
                    <a:bodyPr/>
                    <a:lstStyle/>
                    <a:p>
                      <a:r>
                        <a:rPr lang="pl-PL" dirty="0" smtClean="0"/>
                        <a:t>Wołuszewo</a:t>
                      </a:r>
                    </a:p>
                  </a:txBody>
                  <a:tcPr/>
                </a:tc>
              </a:tr>
              <a:tr h="496438">
                <a:tc>
                  <a:txBody>
                    <a:bodyPr/>
                    <a:lstStyle/>
                    <a:p>
                      <a:r>
                        <a:rPr lang="pl-PL" dirty="0" smtClean="0"/>
                        <a:t>Słońsk</a:t>
                      </a:r>
                      <a:r>
                        <a:rPr lang="pl-PL" baseline="0" dirty="0" smtClean="0"/>
                        <a:t> Dolny</a:t>
                      </a:r>
                      <a:endParaRPr lang="pl-PL" dirty="0" smtClean="0"/>
                    </a:p>
                  </a:txBody>
                  <a:tcPr/>
                </a:tc>
              </a:tr>
            </a:tbl>
          </a:graphicData>
        </a:graphic>
      </p:graphicFrame>
      <p:pic>
        <p:nvPicPr>
          <p:cNvPr id="8" name="Picture 2" descr="Solectwa"/>
          <p:cNvPicPr>
            <a:picLocks noChangeAspect="1" noChangeArrowheads="1"/>
          </p:cNvPicPr>
          <p:nvPr/>
        </p:nvPicPr>
        <p:blipFill>
          <a:blip r:embed="rId2" cstate="print"/>
          <a:srcRect/>
          <a:stretch>
            <a:fillRect/>
          </a:stretch>
        </p:blipFill>
        <p:spPr bwMode="auto">
          <a:xfrm>
            <a:off x="2915816" y="1772816"/>
            <a:ext cx="5117689" cy="4318050"/>
          </a:xfrm>
          <a:prstGeom prst="rect">
            <a:avLst/>
          </a:prstGeom>
          <a:solidFill>
            <a:srgbClr val="FFFF00"/>
          </a:solidFill>
        </p:spPr>
      </p:pic>
      <p:sp>
        <p:nvSpPr>
          <p:cNvPr id="9" name="Strzałka w dół 8"/>
          <p:cNvSpPr/>
          <p:nvPr/>
        </p:nvSpPr>
        <p:spPr>
          <a:xfrm>
            <a:off x="3275856" y="4941168"/>
            <a:ext cx="293564" cy="405201"/>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0" name="Strzałka w dół 9"/>
          <p:cNvSpPr/>
          <p:nvPr/>
        </p:nvSpPr>
        <p:spPr>
          <a:xfrm>
            <a:off x="3203848" y="4149080"/>
            <a:ext cx="293564" cy="40520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1" name="Strzałka w dół 10"/>
          <p:cNvSpPr/>
          <p:nvPr/>
        </p:nvSpPr>
        <p:spPr>
          <a:xfrm>
            <a:off x="4499992" y="3212976"/>
            <a:ext cx="293564" cy="40520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2" name="Strzałka w dół 11"/>
          <p:cNvSpPr/>
          <p:nvPr/>
        </p:nvSpPr>
        <p:spPr>
          <a:xfrm>
            <a:off x="6372200" y="3789040"/>
            <a:ext cx="293564" cy="40520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3" name="Strzałka w dół 12"/>
          <p:cNvSpPr/>
          <p:nvPr/>
        </p:nvSpPr>
        <p:spPr>
          <a:xfrm>
            <a:off x="4067944" y="3645024"/>
            <a:ext cx="293564" cy="40520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4" name="Strzałka w dół 13"/>
          <p:cNvSpPr/>
          <p:nvPr/>
        </p:nvSpPr>
        <p:spPr>
          <a:xfrm>
            <a:off x="6732240" y="4221088"/>
            <a:ext cx="293564" cy="405201"/>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5" name="Strzałka w dół 14"/>
          <p:cNvSpPr/>
          <p:nvPr/>
        </p:nvSpPr>
        <p:spPr>
          <a:xfrm>
            <a:off x="5076056" y="3717032"/>
            <a:ext cx="293564" cy="405201"/>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6" name="Strzałka w dół 15"/>
          <p:cNvSpPr/>
          <p:nvPr/>
        </p:nvSpPr>
        <p:spPr>
          <a:xfrm>
            <a:off x="6012160" y="4221088"/>
            <a:ext cx="293564" cy="405201"/>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7" name="Strzałka w dół 16"/>
          <p:cNvSpPr/>
          <p:nvPr/>
        </p:nvSpPr>
        <p:spPr>
          <a:xfrm>
            <a:off x="6948264" y="2276872"/>
            <a:ext cx="293564" cy="405201"/>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18" name="Strzałka w dół 17"/>
          <p:cNvSpPr/>
          <p:nvPr/>
        </p:nvSpPr>
        <p:spPr>
          <a:xfrm>
            <a:off x="7524328" y="2132856"/>
            <a:ext cx="293564" cy="405201"/>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5722350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bg1">
              <a:lumMod val="75000"/>
            </a:schemeClr>
          </a:solidFill>
          <a:ln>
            <a:solidFill>
              <a:schemeClr val="tx2"/>
            </a:solidFill>
          </a:ln>
        </p:spPr>
        <p:txBody>
          <a:bodyPr>
            <a:normAutofit fontScale="90000"/>
          </a:bodyPr>
          <a:lstStyle/>
          <a:p>
            <a:pPr algn="ctr"/>
            <a:r>
              <a:rPr lang="pl-PL" dirty="0"/>
              <a:t>Proponowane </a:t>
            </a:r>
            <a:r>
              <a:rPr lang="pl-PL" dirty="0" smtClean="0"/>
              <a:t>działania rewitalizacyjne</a:t>
            </a:r>
            <a:endParaRPr lang="pl-PL" dirty="0"/>
          </a:p>
        </p:txBody>
      </p:sp>
      <p:graphicFrame>
        <p:nvGraphicFramePr>
          <p:cNvPr id="6" name="Symbol zastępczy zawartości 5"/>
          <p:cNvGraphicFramePr>
            <a:graphicFrameLocks noGrp="1"/>
          </p:cNvGraphicFramePr>
          <p:nvPr>
            <p:ph idx="1"/>
            <p:extLst>
              <p:ext uri="{D42A27DB-BD31-4B8C-83A1-F6EECF244321}">
                <p14:modId xmlns:p14="http://schemas.microsoft.com/office/powerpoint/2010/main" val="3176841803"/>
              </p:ext>
            </p:extLst>
          </p:nvPr>
        </p:nvGraphicFramePr>
        <p:xfrm>
          <a:off x="457200" y="1463040"/>
          <a:ext cx="7427168" cy="53218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ymbol zastępczy numeru slajdu 3"/>
          <p:cNvSpPr>
            <a:spLocks noGrp="1"/>
          </p:cNvSpPr>
          <p:nvPr>
            <p:ph type="sldNum" sz="quarter" idx="12"/>
          </p:nvPr>
        </p:nvSpPr>
        <p:spPr/>
        <p:txBody>
          <a:bodyPr/>
          <a:lstStyle/>
          <a:p>
            <a:fld id="{589B7C76-EFF2-4CD8-A475-4750F11B4BC6}" type="slidenum">
              <a:rPr lang="pl-PL" smtClean="0"/>
              <a:pPr/>
              <a:t>25</a:t>
            </a:fld>
            <a:endParaRPr lang="pl-PL"/>
          </a:p>
        </p:txBody>
      </p:sp>
    </p:spTree>
    <p:extLst>
      <p:ext uri="{BB962C8B-B14F-4D97-AF65-F5344CB8AC3E}">
        <p14:creationId xmlns:p14="http://schemas.microsoft.com/office/powerpoint/2010/main" val="38187712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bg1">
              <a:lumMod val="75000"/>
            </a:schemeClr>
          </a:solidFill>
          <a:ln>
            <a:solidFill>
              <a:schemeClr val="tx2"/>
            </a:solidFill>
          </a:ln>
        </p:spPr>
        <p:txBody>
          <a:bodyPr>
            <a:normAutofit fontScale="90000"/>
          </a:bodyPr>
          <a:lstStyle/>
          <a:p>
            <a:pPr algn="ctr"/>
            <a:r>
              <a:rPr lang="pl-PL" dirty="0"/>
              <a:t>Proponowane </a:t>
            </a:r>
            <a:r>
              <a:rPr lang="pl-PL" dirty="0" smtClean="0"/>
              <a:t>działania rewitalizacyjne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26</a:t>
            </a:fld>
            <a:endParaRPr lang="pl-PL"/>
          </a:p>
        </p:txBody>
      </p:sp>
      <p:graphicFrame>
        <p:nvGraphicFramePr>
          <p:cNvPr id="8" name="Symbol zastępczy zawartości 7"/>
          <p:cNvGraphicFramePr>
            <a:graphicFrameLocks noGrp="1"/>
          </p:cNvGraphicFramePr>
          <p:nvPr>
            <p:ph idx="1"/>
            <p:extLst>
              <p:ext uri="{D42A27DB-BD31-4B8C-83A1-F6EECF244321}">
                <p14:modId xmlns:p14="http://schemas.microsoft.com/office/powerpoint/2010/main" val="3924941501"/>
              </p:ext>
            </p:extLst>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557256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bg1">
              <a:lumMod val="75000"/>
            </a:schemeClr>
          </a:solidFill>
          <a:ln>
            <a:solidFill>
              <a:schemeClr val="tx2"/>
            </a:solidFill>
          </a:ln>
        </p:spPr>
        <p:txBody>
          <a:bodyPr>
            <a:normAutofit fontScale="90000"/>
          </a:bodyPr>
          <a:lstStyle/>
          <a:p>
            <a:pPr algn="ctr"/>
            <a:r>
              <a:rPr lang="pl-PL" dirty="0"/>
              <a:t>Proponowane </a:t>
            </a:r>
            <a:r>
              <a:rPr lang="pl-PL" dirty="0" smtClean="0"/>
              <a:t>działania rewitalizacyjne</a:t>
            </a:r>
            <a:endParaRPr lang="pl-PL"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27</a:t>
            </a:fld>
            <a:endParaRPr lang="pl-PL"/>
          </a:p>
        </p:txBody>
      </p:sp>
      <p:grpSp>
        <p:nvGrpSpPr>
          <p:cNvPr id="9" name="Grupa 8"/>
          <p:cNvGrpSpPr/>
          <p:nvPr/>
        </p:nvGrpSpPr>
        <p:grpSpPr>
          <a:xfrm>
            <a:off x="467544" y="2636912"/>
            <a:ext cx="5220059" cy="2422711"/>
            <a:chOff x="-2729428" y="2597831"/>
            <a:chExt cx="5220059" cy="2422711"/>
          </a:xfrm>
        </p:grpSpPr>
        <p:sp>
          <p:nvSpPr>
            <p:cNvPr id="10" name="Prostokąt zaokrąglony 9"/>
            <p:cNvSpPr/>
            <p:nvPr/>
          </p:nvSpPr>
          <p:spPr>
            <a:xfrm>
              <a:off x="-2729428" y="2656387"/>
              <a:ext cx="2606040" cy="2364155"/>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pPr algn="ctr"/>
              <a:endParaRPr lang="pl-PL" sz="2400" b="1" dirty="0" smtClean="0"/>
            </a:p>
            <a:p>
              <a:pPr algn="ctr"/>
              <a:endParaRPr lang="pl-PL" sz="2400" b="1" dirty="0" smtClean="0"/>
            </a:p>
            <a:p>
              <a:pPr algn="ctr"/>
              <a:r>
                <a:rPr lang="pl-PL" sz="2400" b="1" dirty="0" smtClean="0"/>
                <a:t>Słońsk Dolny</a:t>
              </a:r>
              <a:endParaRPr lang="pl-PL" sz="2400" b="1" dirty="0"/>
            </a:p>
          </p:txBody>
        </p:sp>
        <p:sp>
          <p:nvSpPr>
            <p:cNvPr id="11" name="Prostokąt 10"/>
            <p:cNvSpPr/>
            <p:nvPr/>
          </p:nvSpPr>
          <p:spPr>
            <a:xfrm>
              <a:off x="115409" y="2597831"/>
              <a:ext cx="2375222" cy="213333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pl-PL" sz="2400" b="1" kern="1200" dirty="0" err="1" smtClean="0">
                  <a:latin typeface="Calibri" pitchFamily="34" charset="0"/>
                  <a:cs typeface="Calibri" pitchFamily="34" charset="0"/>
                </a:rPr>
                <a:t>Wołusz</a:t>
              </a:r>
              <a:endParaRPr lang="pl-PL" sz="2400" b="1" kern="1200" dirty="0">
                <a:latin typeface="Calibri" pitchFamily="34" charset="0"/>
                <a:cs typeface="Calibri" pitchFamily="34" charset="0"/>
              </a:endParaRPr>
            </a:p>
          </p:txBody>
        </p:sp>
      </p:grpSp>
      <p:grpSp>
        <p:nvGrpSpPr>
          <p:cNvPr id="12" name="Grupa 11"/>
          <p:cNvGrpSpPr/>
          <p:nvPr/>
        </p:nvGrpSpPr>
        <p:grpSpPr>
          <a:xfrm>
            <a:off x="3131840" y="2636912"/>
            <a:ext cx="4756658" cy="2448272"/>
            <a:chOff x="2390015" y="292103"/>
            <a:chExt cx="4756658" cy="1891324"/>
          </a:xfrm>
        </p:grpSpPr>
        <p:sp>
          <p:nvSpPr>
            <p:cNvPr id="13" name="Prostokąt z rogami zaokrąglonymi z jednej strony 12"/>
            <p:cNvSpPr/>
            <p:nvPr/>
          </p:nvSpPr>
          <p:spPr>
            <a:xfrm rot="5400000">
              <a:off x="3760833" y="-1078715"/>
              <a:ext cx="1891324" cy="4632960"/>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4" name="Prostokąt 13"/>
            <p:cNvSpPr/>
            <p:nvPr/>
          </p:nvSpPr>
          <p:spPr>
            <a:xfrm>
              <a:off x="2606040" y="328802"/>
              <a:ext cx="4540633" cy="170667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pl-PL" sz="1400" kern="1200" dirty="0" smtClean="0"/>
                <a:t>Organizacja przedsięwzięć integrujących i aktywizujących lokalną społeczność z Gminy Aleksandrów Kujawski;</a:t>
              </a:r>
              <a:endParaRPr lang="pl-PL" sz="1400" kern="1200" dirty="0" smtClean="0">
                <a:latin typeface="Calibri" panose="020F0502020204030204" pitchFamily="34" charset="0"/>
              </a:endParaRPr>
            </a:p>
            <a:p>
              <a:pPr marL="114300" lvl="1" indent="-114300" algn="l" defTabSz="622300">
                <a:lnSpc>
                  <a:spcPct val="90000"/>
                </a:lnSpc>
                <a:spcBef>
                  <a:spcPct val="0"/>
                </a:spcBef>
                <a:spcAft>
                  <a:spcPct val="15000"/>
                </a:spcAft>
                <a:buChar char="••"/>
              </a:pPr>
              <a:r>
                <a:rPr lang="pl-PL" sz="1400" kern="1200" dirty="0" smtClean="0"/>
                <a:t>Zindywidualizowane i kompleksowe działania umożliwiające aktywne włącznie społeczne skierowane do organizacji społecznych;</a:t>
              </a:r>
            </a:p>
            <a:p>
              <a:pPr marL="114300" lvl="1" indent="-114300" defTabSz="622300">
                <a:lnSpc>
                  <a:spcPct val="90000"/>
                </a:lnSpc>
                <a:spcBef>
                  <a:spcPct val="0"/>
                </a:spcBef>
                <a:spcAft>
                  <a:spcPct val="15000"/>
                </a:spcAft>
                <a:buChar char="••"/>
              </a:pPr>
              <a:r>
                <a:rPr lang="pl-PL" sz="1400" dirty="0" smtClean="0"/>
                <a:t>Rozszerzenie oferty zajęć pozalekcyjnych  i pozaszkolnych, w tym sportowo-rekreacyjnych  i kulturalnych oraz organizowanie wypoczynku dla dzieci  i młodzieży.</a:t>
              </a:r>
              <a:endParaRPr lang="pl-PL" sz="1400" kern="1200" dirty="0" smtClean="0">
                <a:latin typeface="Calibri" panose="020F0502020204030204" pitchFamily="34" charset="0"/>
              </a:endParaRPr>
            </a:p>
          </p:txBody>
        </p:sp>
      </p:grpSp>
    </p:spTree>
    <p:extLst>
      <p:ext uri="{BB962C8B-B14F-4D97-AF65-F5344CB8AC3E}">
        <p14:creationId xmlns:p14="http://schemas.microsoft.com/office/powerpoint/2010/main" val="285572561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solidFill>
            <a:schemeClr val="bg1">
              <a:lumMod val="75000"/>
            </a:schemeClr>
          </a:solidFill>
          <a:ln>
            <a:solidFill>
              <a:schemeClr val="tx2"/>
            </a:solidFill>
          </a:ln>
        </p:spPr>
        <p:txBody>
          <a:bodyPr>
            <a:normAutofit fontScale="90000"/>
          </a:bodyPr>
          <a:lstStyle/>
          <a:p>
            <a:pPr algn="ctr"/>
            <a:r>
              <a:rPr lang="pl-PL" dirty="0"/>
              <a:t>Proponowane </a:t>
            </a:r>
            <a:r>
              <a:rPr lang="pl-PL" dirty="0" smtClean="0"/>
              <a:t>działania rewitalizacyjne</a:t>
            </a:r>
            <a:endParaRPr lang="pl-PL" dirty="0"/>
          </a:p>
        </p:txBody>
      </p:sp>
      <p:graphicFrame>
        <p:nvGraphicFramePr>
          <p:cNvPr id="6" name="Symbol zastępczy zawartości 5"/>
          <p:cNvGraphicFramePr>
            <a:graphicFrameLocks noGrp="1"/>
          </p:cNvGraphicFramePr>
          <p:nvPr>
            <p:ph idx="1"/>
            <p:extLst>
              <p:ext uri="{D42A27DB-BD31-4B8C-83A1-F6EECF244321}">
                <p14:modId xmlns:p14="http://schemas.microsoft.com/office/powerpoint/2010/main" val="3343018463"/>
              </p:ext>
            </p:extLst>
          </p:nvPr>
        </p:nvGraphicFramePr>
        <p:xfrm>
          <a:off x="475215" y="15863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ymbol zastępczy numeru slajdu 3"/>
          <p:cNvSpPr>
            <a:spLocks noGrp="1"/>
          </p:cNvSpPr>
          <p:nvPr>
            <p:ph type="sldNum" sz="quarter" idx="12"/>
          </p:nvPr>
        </p:nvSpPr>
        <p:spPr/>
        <p:txBody>
          <a:bodyPr/>
          <a:lstStyle/>
          <a:p>
            <a:fld id="{589B7C76-EFF2-4CD8-A475-4750F11B4BC6}" type="slidenum">
              <a:rPr lang="pl-PL" smtClean="0"/>
              <a:pPr/>
              <a:t>28</a:t>
            </a:fld>
            <a:endParaRPr lang="pl-PL"/>
          </a:p>
        </p:txBody>
      </p:sp>
    </p:spTree>
    <p:extLst>
      <p:ext uri="{BB962C8B-B14F-4D97-AF65-F5344CB8AC3E}">
        <p14:creationId xmlns:p14="http://schemas.microsoft.com/office/powerpoint/2010/main" val="25807819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25807"/>
            <a:ext cx="7239000" cy="1143000"/>
          </a:xfrm>
          <a:solidFill>
            <a:schemeClr val="bg1">
              <a:lumMod val="75000"/>
            </a:schemeClr>
          </a:solidFill>
          <a:ln>
            <a:solidFill>
              <a:schemeClr val="tx2"/>
            </a:solidFill>
          </a:ln>
        </p:spPr>
        <p:txBody>
          <a:bodyPr>
            <a:noAutofit/>
          </a:bodyPr>
          <a:lstStyle/>
          <a:p>
            <a:pPr algn="ctr"/>
            <a:r>
              <a:rPr lang="pl-PL" dirty="0" smtClean="0"/>
              <a:t>PARTYCYPACJA SPOŁECZNA</a:t>
            </a:r>
            <a:endParaRPr lang="pl-PL" dirty="0"/>
          </a:p>
        </p:txBody>
      </p:sp>
      <p:sp>
        <p:nvSpPr>
          <p:cNvPr id="8" name="Symbol zastępczy zawartości 7"/>
          <p:cNvSpPr>
            <a:spLocks noGrp="1"/>
          </p:cNvSpPr>
          <p:nvPr>
            <p:ph idx="1"/>
          </p:nvPr>
        </p:nvSpPr>
        <p:spPr/>
        <p:txBody>
          <a:bodyPr>
            <a:normAutofit/>
          </a:bodyPr>
          <a:lstStyle/>
          <a:p>
            <a:pPr algn="just"/>
            <a:r>
              <a:rPr lang="pl-PL" sz="2400" dirty="0"/>
              <a:t>Partycypacja społeczna była realizowana na trzech </a:t>
            </a:r>
            <a:r>
              <a:rPr lang="pl-PL" sz="2400" dirty="0" smtClean="0"/>
              <a:t>głównych </a:t>
            </a:r>
            <a:r>
              <a:rPr lang="pl-PL" sz="2400" dirty="0" smtClean="0"/>
              <a:t>płaszczyznach </a:t>
            </a:r>
            <a:r>
              <a:rPr lang="pl-PL" sz="2400" dirty="0"/>
              <a:t>tematycznych</a:t>
            </a:r>
            <a:r>
              <a:rPr lang="pl-PL" sz="2400" dirty="0" smtClean="0"/>
              <a:t>:</a:t>
            </a:r>
          </a:p>
          <a:p>
            <a:pPr marL="0" indent="0" algn="just">
              <a:buNone/>
            </a:pPr>
            <a:endParaRPr lang="pl-PL" sz="2400" dirty="0"/>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29</a:t>
            </a:fld>
            <a:endParaRPr lang="pl-PL"/>
          </a:p>
        </p:txBody>
      </p:sp>
      <p:pic>
        <p:nvPicPr>
          <p:cNvPr id="9" name="Obraz 8"/>
          <p:cNvPicPr>
            <a:picLocks noChangeAspect="1"/>
          </p:cNvPicPr>
          <p:nvPr/>
        </p:nvPicPr>
        <p:blipFill>
          <a:blip r:embed="rId2" cstate="print"/>
          <a:stretch>
            <a:fillRect/>
          </a:stretch>
        </p:blipFill>
        <p:spPr>
          <a:xfrm>
            <a:off x="1326295" y="2564904"/>
            <a:ext cx="5499069" cy="3578662"/>
          </a:xfrm>
          <a:prstGeom prst="rect">
            <a:avLst/>
          </a:prstGeom>
        </p:spPr>
      </p:pic>
    </p:spTree>
    <p:extLst>
      <p:ext uri="{BB962C8B-B14F-4D97-AF65-F5344CB8AC3E}">
        <p14:creationId xmlns:p14="http://schemas.microsoft.com/office/powerpoint/2010/main" val="41075284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876712"/>
          </a:xfrm>
          <a:solidFill>
            <a:schemeClr val="bg1">
              <a:lumMod val="75000"/>
            </a:schemeClr>
          </a:solidFill>
          <a:ln>
            <a:solidFill>
              <a:schemeClr val="tx2"/>
            </a:solidFill>
          </a:ln>
        </p:spPr>
        <p:txBody>
          <a:bodyPr>
            <a:normAutofit fontScale="90000"/>
          </a:bodyPr>
          <a:lstStyle/>
          <a:p>
            <a:pPr algn="ctr"/>
            <a:r>
              <a:rPr lang="pl-PL" dirty="0" smtClean="0"/>
              <a:t>Wprowadzenie i metodologia</a:t>
            </a:r>
            <a:br>
              <a:rPr lang="pl-PL" dirty="0" smtClean="0"/>
            </a:br>
            <a:r>
              <a:rPr lang="pl-PL" sz="2200" dirty="0" smtClean="0"/>
              <a:t>podstawowe pojęcia </a:t>
            </a:r>
            <a:endParaRPr lang="pl-PL" sz="2200"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663012065"/>
              </p:ext>
            </p:extLst>
          </p:nvPr>
        </p:nvGraphicFramePr>
        <p:xfrm>
          <a:off x="457200" y="1340768"/>
          <a:ext cx="7427168" cy="51149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ymbol zastępczy numeru slajdu 5"/>
          <p:cNvSpPr>
            <a:spLocks noGrp="1"/>
          </p:cNvSpPr>
          <p:nvPr>
            <p:ph type="sldNum" sz="quarter" idx="12"/>
          </p:nvPr>
        </p:nvSpPr>
        <p:spPr/>
        <p:txBody>
          <a:bodyPr/>
          <a:lstStyle/>
          <a:p>
            <a:fld id="{589B7C76-EFF2-4CD8-A475-4750F11B4BC6}" type="slidenum">
              <a:rPr lang="pl-PL" smtClean="0"/>
              <a:pPr/>
              <a:t>3</a:t>
            </a:fld>
            <a:endParaRPr lang="pl-PL"/>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25806"/>
            <a:ext cx="7239000" cy="1691025"/>
          </a:xfrm>
          <a:solidFill>
            <a:schemeClr val="bg1">
              <a:lumMod val="75000"/>
            </a:schemeClr>
          </a:solidFill>
          <a:ln>
            <a:solidFill>
              <a:schemeClr val="tx2"/>
            </a:solidFill>
          </a:ln>
        </p:spPr>
        <p:txBody>
          <a:bodyPr>
            <a:noAutofit/>
          </a:bodyPr>
          <a:lstStyle/>
          <a:p>
            <a:pPr algn="ctr"/>
            <a:r>
              <a:rPr lang="pl-PL" dirty="0"/>
              <a:t>Zespół ds. Realizacji </a:t>
            </a:r>
            <a:br>
              <a:rPr lang="pl-PL" dirty="0"/>
            </a:br>
            <a:r>
              <a:rPr lang="pl-PL" dirty="0"/>
              <a:t>Programu </a:t>
            </a:r>
            <a:r>
              <a:rPr lang="pl-PL" dirty="0" smtClean="0"/>
              <a:t>Rewitalizacji – </a:t>
            </a:r>
            <a:r>
              <a:rPr lang="pl-PL" u="sng" dirty="0" smtClean="0"/>
              <a:t>propozycja</a:t>
            </a:r>
            <a:r>
              <a:rPr lang="pl-PL" dirty="0" smtClean="0"/>
              <a:t>  </a:t>
            </a:r>
            <a:endParaRPr lang="pl-PL" dirty="0"/>
          </a:p>
        </p:txBody>
      </p:sp>
      <p:sp>
        <p:nvSpPr>
          <p:cNvPr id="8" name="Symbol zastępczy zawartości 7"/>
          <p:cNvSpPr>
            <a:spLocks noGrp="1"/>
          </p:cNvSpPr>
          <p:nvPr>
            <p:ph idx="1"/>
          </p:nvPr>
        </p:nvSpPr>
        <p:spPr/>
        <p:txBody>
          <a:bodyPr>
            <a:normAutofit/>
          </a:bodyPr>
          <a:lstStyle/>
          <a:p>
            <a:pPr marL="0" indent="0" algn="just">
              <a:buNone/>
            </a:pPr>
            <a:r>
              <a:rPr lang="pl-PL" sz="2400" dirty="0"/>
              <a:t> </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30</a:t>
            </a:fld>
            <a:endParaRPr lang="pl-PL"/>
          </a:p>
        </p:txBody>
      </p:sp>
      <p:graphicFrame>
        <p:nvGraphicFramePr>
          <p:cNvPr id="6" name="Diagram 5"/>
          <p:cNvGraphicFramePr/>
          <p:nvPr>
            <p:extLst>
              <p:ext uri="{D42A27DB-BD31-4B8C-83A1-F6EECF244321}">
                <p14:modId xmlns:p14="http://schemas.microsoft.com/office/powerpoint/2010/main" val="464016796"/>
              </p:ext>
            </p:extLst>
          </p:nvPr>
        </p:nvGraphicFramePr>
        <p:xfrm>
          <a:off x="457200" y="2060848"/>
          <a:ext cx="7266484" cy="4581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928789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25806"/>
            <a:ext cx="7239000" cy="1691025"/>
          </a:xfrm>
          <a:solidFill>
            <a:schemeClr val="bg1">
              <a:lumMod val="75000"/>
            </a:schemeClr>
          </a:solidFill>
          <a:ln>
            <a:solidFill>
              <a:schemeClr val="tx2"/>
            </a:solidFill>
          </a:ln>
        </p:spPr>
        <p:txBody>
          <a:bodyPr>
            <a:noAutofit/>
          </a:bodyPr>
          <a:lstStyle/>
          <a:p>
            <a:pPr algn="ctr"/>
            <a:r>
              <a:rPr lang="pl-PL" dirty="0"/>
              <a:t>Zespół ds. Realizacji </a:t>
            </a:r>
            <a:br>
              <a:rPr lang="pl-PL" dirty="0"/>
            </a:br>
            <a:r>
              <a:rPr lang="pl-PL" dirty="0"/>
              <a:t>Programu </a:t>
            </a:r>
            <a:r>
              <a:rPr lang="pl-PL" dirty="0" smtClean="0"/>
              <a:t>Rewitalizacji – </a:t>
            </a:r>
            <a:r>
              <a:rPr lang="pl-PL" u="sng" dirty="0" smtClean="0"/>
              <a:t>propozycja</a:t>
            </a:r>
            <a:r>
              <a:rPr lang="pl-PL" dirty="0" smtClean="0"/>
              <a:t>  </a:t>
            </a:r>
            <a:endParaRPr lang="pl-PL" dirty="0"/>
          </a:p>
        </p:txBody>
      </p:sp>
      <p:sp>
        <p:nvSpPr>
          <p:cNvPr id="8" name="Symbol zastępczy zawartości 7"/>
          <p:cNvSpPr>
            <a:spLocks noGrp="1"/>
          </p:cNvSpPr>
          <p:nvPr>
            <p:ph idx="1"/>
          </p:nvPr>
        </p:nvSpPr>
        <p:spPr/>
        <p:txBody>
          <a:bodyPr>
            <a:normAutofit/>
          </a:bodyPr>
          <a:lstStyle/>
          <a:p>
            <a:pPr marL="0" indent="0" algn="just">
              <a:buNone/>
            </a:pPr>
            <a:r>
              <a:rPr lang="pl-PL" sz="2400" dirty="0"/>
              <a:t> </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31</a:t>
            </a:fld>
            <a:endParaRPr lang="pl-PL"/>
          </a:p>
        </p:txBody>
      </p:sp>
      <p:graphicFrame>
        <p:nvGraphicFramePr>
          <p:cNvPr id="7" name="Diagram 6"/>
          <p:cNvGraphicFramePr/>
          <p:nvPr>
            <p:extLst>
              <p:ext uri="{D42A27DB-BD31-4B8C-83A1-F6EECF244321}">
                <p14:modId xmlns:p14="http://schemas.microsoft.com/office/powerpoint/2010/main" val="715761291"/>
              </p:ext>
            </p:extLst>
          </p:nvPr>
        </p:nvGraphicFramePr>
        <p:xfrm>
          <a:off x="539552" y="1772817"/>
          <a:ext cx="7156648" cy="4682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95974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25806"/>
            <a:ext cx="7239000" cy="1691025"/>
          </a:xfrm>
          <a:solidFill>
            <a:schemeClr val="bg1">
              <a:lumMod val="75000"/>
            </a:schemeClr>
          </a:solidFill>
          <a:ln>
            <a:solidFill>
              <a:schemeClr val="tx2"/>
            </a:solidFill>
          </a:ln>
        </p:spPr>
        <p:txBody>
          <a:bodyPr>
            <a:noAutofit/>
          </a:bodyPr>
          <a:lstStyle/>
          <a:p>
            <a:pPr algn="ctr"/>
            <a:r>
              <a:rPr lang="pl-PL" dirty="0"/>
              <a:t>Zespół ds. Realizacji </a:t>
            </a:r>
            <a:br>
              <a:rPr lang="pl-PL" dirty="0"/>
            </a:br>
            <a:r>
              <a:rPr lang="pl-PL" dirty="0"/>
              <a:t>Programu </a:t>
            </a:r>
            <a:r>
              <a:rPr lang="pl-PL" dirty="0" smtClean="0"/>
              <a:t>Rewitalizacji – </a:t>
            </a:r>
            <a:r>
              <a:rPr lang="pl-PL" u="sng" dirty="0" smtClean="0"/>
              <a:t>propozycja</a:t>
            </a:r>
            <a:r>
              <a:rPr lang="pl-PL" dirty="0" smtClean="0"/>
              <a:t>  </a:t>
            </a:r>
            <a:endParaRPr lang="pl-PL" dirty="0"/>
          </a:p>
        </p:txBody>
      </p:sp>
      <p:sp>
        <p:nvSpPr>
          <p:cNvPr id="8" name="Symbol zastępczy zawartości 7"/>
          <p:cNvSpPr>
            <a:spLocks noGrp="1"/>
          </p:cNvSpPr>
          <p:nvPr>
            <p:ph idx="1"/>
          </p:nvPr>
        </p:nvSpPr>
        <p:spPr/>
        <p:txBody>
          <a:bodyPr>
            <a:normAutofit/>
          </a:bodyPr>
          <a:lstStyle/>
          <a:p>
            <a:pPr marL="0" indent="0" algn="just">
              <a:buNone/>
            </a:pPr>
            <a:r>
              <a:rPr lang="pl-PL" sz="2400" dirty="0"/>
              <a:t> </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32</a:t>
            </a:fld>
            <a:endParaRPr lang="pl-PL"/>
          </a:p>
        </p:txBody>
      </p:sp>
      <p:graphicFrame>
        <p:nvGraphicFramePr>
          <p:cNvPr id="7" name="Diagram 6"/>
          <p:cNvGraphicFramePr/>
          <p:nvPr>
            <p:extLst>
              <p:ext uri="{D42A27DB-BD31-4B8C-83A1-F6EECF244321}">
                <p14:modId xmlns:p14="http://schemas.microsoft.com/office/powerpoint/2010/main" val="1956993224"/>
              </p:ext>
            </p:extLst>
          </p:nvPr>
        </p:nvGraphicFramePr>
        <p:xfrm>
          <a:off x="539552" y="1772817"/>
          <a:ext cx="6667500" cy="4682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Diagram 2"/>
          <p:cNvGraphicFramePr/>
          <p:nvPr>
            <p:extLst>
              <p:ext uri="{D42A27DB-BD31-4B8C-83A1-F6EECF244321}">
                <p14:modId xmlns:p14="http://schemas.microsoft.com/office/powerpoint/2010/main" val="3321851700"/>
              </p:ext>
            </p:extLst>
          </p:nvPr>
        </p:nvGraphicFramePr>
        <p:xfrm>
          <a:off x="899593" y="2276872"/>
          <a:ext cx="6286096" cy="3672408"/>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85531074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25807"/>
            <a:ext cx="7239000" cy="1186970"/>
          </a:xfrm>
          <a:solidFill>
            <a:schemeClr val="bg1">
              <a:lumMod val="75000"/>
            </a:schemeClr>
          </a:solidFill>
          <a:ln>
            <a:solidFill>
              <a:schemeClr val="tx2"/>
            </a:solidFill>
          </a:ln>
        </p:spPr>
        <p:txBody>
          <a:bodyPr>
            <a:noAutofit/>
          </a:bodyPr>
          <a:lstStyle/>
          <a:p>
            <a:pPr algn="ctr"/>
            <a:r>
              <a:rPr lang="pl-PL" dirty="0"/>
              <a:t>System monitoringu i kontroli</a:t>
            </a:r>
          </a:p>
        </p:txBody>
      </p:sp>
      <p:sp>
        <p:nvSpPr>
          <p:cNvPr id="8" name="Symbol zastępczy zawartości 7"/>
          <p:cNvSpPr>
            <a:spLocks noGrp="1"/>
          </p:cNvSpPr>
          <p:nvPr>
            <p:ph idx="1"/>
          </p:nvPr>
        </p:nvSpPr>
        <p:spPr/>
        <p:txBody>
          <a:bodyPr>
            <a:normAutofit/>
          </a:bodyPr>
          <a:lstStyle/>
          <a:p>
            <a:pPr marL="0" indent="0" algn="just">
              <a:buNone/>
            </a:pPr>
            <a:r>
              <a:rPr lang="pl-PL" sz="2400" dirty="0"/>
              <a:t> </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33</a:t>
            </a:fld>
            <a:endParaRPr lang="pl-PL"/>
          </a:p>
        </p:txBody>
      </p:sp>
      <p:pic>
        <p:nvPicPr>
          <p:cNvPr id="6" name="Picture 2" descr="Schemat-Monitoring i ocena "/>
          <p:cNvPicPr>
            <a:picLocks noChangeAspect="1" noChangeArrowheads="1"/>
          </p:cNvPicPr>
          <p:nvPr/>
        </p:nvPicPr>
        <p:blipFill>
          <a:blip r:embed="rId2" cstate="print">
            <a:extLst>
              <a:ext uri="{28A0092B-C50C-407E-A947-70E740481C1C}">
                <a14:useLocalDpi xmlns:a14="http://schemas.microsoft.com/office/drawing/2010/main" val="0"/>
              </a:ext>
            </a:extLst>
          </a:blip>
          <a:srcRect l="1886" b="11038"/>
          <a:stretch>
            <a:fillRect/>
          </a:stretch>
        </p:blipFill>
        <p:spPr bwMode="auto">
          <a:xfrm>
            <a:off x="775249" y="1609416"/>
            <a:ext cx="6767605" cy="41710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1746883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25807"/>
            <a:ext cx="7239000" cy="1186970"/>
          </a:xfrm>
          <a:solidFill>
            <a:schemeClr val="bg1">
              <a:lumMod val="75000"/>
            </a:schemeClr>
          </a:solidFill>
          <a:ln>
            <a:solidFill>
              <a:schemeClr val="tx2"/>
            </a:solidFill>
          </a:ln>
        </p:spPr>
        <p:txBody>
          <a:bodyPr>
            <a:noAutofit/>
          </a:bodyPr>
          <a:lstStyle/>
          <a:p>
            <a:pPr algn="ctr"/>
            <a:r>
              <a:rPr lang="pl-PL" dirty="0"/>
              <a:t>System monitoringu i kontroli</a:t>
            </a:r>
          </a:p>
        </p:txBody>
      </p:sp>
      <p:sp>
        <p:nvSpPr>
          <p:cNvPr id="8" name="Symbol zastępczy zawartości 7"/>
          <p:cNvSpPr>
            <a:spLocks noGrp="1"/>
          </p:cNvSpPr>
          <p:nvPr>
            <p:ph idx="1"/>
          </p:nvPr>
        </p:nvSpPr>
        <p:spPr/>
        <p:txBody>
          <a:bodyPr>
            <a:normAutofit/>
          </a:bodyPr>
          <a:lstStyle/>
          <a:p>
            <a:pPr marL="0" indent="0" algn="just">
              <a:buNone/>
            </a:pPr>
            <a:r>
              <a:rPr lang="pl-PL" sz="2400" dirty="0"/>
              <a:t> </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34</a:t>
            </a:fld>
            <a:endParaRPr lang="pl-PL"/>
          </a:p>
        </p:txBody>
      </p:sp>
      <p:graphicFrame>
        <p:nvGraphicFramePr>
          <p:cNvPr id="7" name="Diagram 6"/>
          <p:cNvGraphicFramePr/>
          <p:nvPr>
            <p:extLst>
              <p:ext uri="{D42A27DB-BD31-4B8C-83A1-F6EECF244321}">
                <p14:modId xmlns:p14="http://schemas.microsoft.com/office/powerpoint/2010/main" val="3837255331"/>
              </p:ext>
            </p:extLst>
          </p:nvPr>
        </p:nvGraphicFramePr>
        <p:xfrm>
          <a:off x="846684" y="2000576"/>
          <a:ext cx="6624736"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4957907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39552" y="225807"/>
            <a:ext cx="7239000" cy="1186970"/>
          </a:xfrm>
          <a:solidFill>
            <a:schemeClr val="bg1">
              <a:lumMod val="75000"/>
            </a:schemeClr>
          </a:solidFill>
          <a:ln>
            <a:solidFill>
              <a:schemeClr val="tx2"/>
            </a:solidFill>
          </a:ln>
        </p:spPr>
        <p:txBody>
          <a:bodyPr>
            <a:noAutofit/>
          </a:bodyPr>
          <a:lstStyle/>
          <a:p>
            <a:pPr algn="ctr"/>
            <a:r>
              <a:rPr lang="pl-PL" dirty="0" smtClean="0"/>
              <a:t>Praca w grupach</a:t>
            </a:r>
            <a:endParaRPr lang="pl-PL" dirty="0"/>
          </a:p>
        </p:txBody>
      </p:sp>
      <p:sp>
        <p:nvSpPr>
          <p:cNvPr id="8" name="Symbol zastępczy zawartości 7"/>
          <p:cNvSpPr>
            <a:spLocks noGrp="1"/>
          </p:cNvSpPr>
          <p:nvPr>
            <p:ph idx="1"/>
          </p:nvPr>
        </p:nvSpPr>
        <p:spPr/>
        <p:txBody>
          <a:bodyPr>
            <a:normAutofit/>
          </a:bodyPr>
          <a:lstStyle/>
          <a:p>
            <a:pPr marL="0" indent="0" algn="just">
              <a:buNone/>
            </a:pPr>
            <a:r>
              <a:rPr lang="pl-PL" sz="2400" dirty="0"/>
              <a:t> </a:t>
            </a:r>
          </a:p>
        </p:txBody>
      </p:sp>
      <p:sp>
        <p:nvSpPr>
          <p:cNvPr id="4" name="Symbol zastępczy numeru slajdu 3"/>
          <p:cNvSpPr>
            <a:spLocks noGrp="1"/>
          </p:cNvSpPr>
          <p:nvPr>
            <p:ph type="sldNum" sz="quarter" idx="12"/>
          </p:nvPr>
        </p:nvSpPr>
        <p:spPr/>
        <p:txBody>
          <a:bodyPr/>
          <a:lstStyle/>
          <a:p>
            <a:fld id="{589B7C76-EFF2-4CD8-A475-4750F11B4BC6}" type="slidenum">
              <a:rPr lang="pl-PL" smtClean="0"/>
              <a:pPr/>
              <a:t>35</a:t>
            </a:fld>
            <a:endParaRPr lang="pl-PL"/>
          </a:p>
        </p:txBody>
      </p:sp>
      <p:sp>
        <p:nvSpPr>
          <p:cNvPr id="6" name="pole tekstowe 5"/>
          <p:cNvSpPr txBox="1"/>
          <p:nvPr/>
        </p:nvSpPr>
        <p:spPr>
          <a:xfrm>
            <a:off x="683568" y="2060848"/>
            <a:ext cx="7128792" cy="3970318"/>
          </a:xfrm>
          <a:prstGeom prst="rect">
            <a:avLst/>
          </a:prstGeom>
          <a:noFill/>
        </p:spPr>
        <p:txBody>
          <a:bodyPr wrap="square" rtlCol="0">
            <a:spAutoFit/>
          </a:bodyPr>
          <a:lstStyle/>
          <a:p>
            <a:r>
              <a:rPr lang="pl-PL" b="1" dirty="0" smtClean="0"/>
              <a:t>Pytania:</a:t>
            </a:r>
          </a:p>
          <a:p>
            <a:pPr marL="342900" indent="-342900" algn="just">
              <a:buAutoNum type="arabicPeriod"/>
            </a:pPr>
            <a:r>
              <a:rPr lang="pl-PL" b="1" dirty="0" smtClean="0"/>
              <a:t>Jakie  grupy powinny reprezentować osoby wchodzące  w skład Zespołu ds. Realizacji Programu Rewitalizacji ?</a:t>
            </a:r>
          </a:p>
          <a:p>
            <a:pPr marL="342900" indent="-342900">
              <a:buAutoNum type="arabicPeriod"/>
            </a:pPr>
            <a:endParaRPr lang="pl-PL" b="1" dirty="0" smtClean="0"/>
          </a:p>
          <a:p>
            <a:pPr marL="342900" lvl="0" indent="-342900" algn="just">
              <a:buFontTx/>
              <a:buAutoNum type="arabicPeriod"/>
            </a:pPr>
            <a:r>
              <a:rPr lang="pl-PL" b="1" dirty="0" smtClean="0"/>
              <a:t>Ile osób powinien liczyć Zespół  ds. Realizacji Programu Rewitalizacji  ?</a:t>
            </a:r>
          </a:p>
          <a:p>
            <a:pPr marL="342900" lvl="0" indent="-342900">
              <a:buFontTx/>
              <a:buAutoNum type="arabicPeriod"/>
            </a:pPr>
            <a:endParaRPr lang="pl-PL" b="1" dirty="0" smtClean="0"/>
          </a:p>
          <a:p>
            <a:pPr marL="342900" lvl="0" indent="-342900" algn="just">
              <a:buFontTx/>
              <a:buAutoNum type="arabicPeriod"/>
            </a:pPr>
            <a:r>
              <a:rPr lang="pl-PL" b="1" dirty="0" smtClean="0"/>
              <a:t>Ile lat  powinna trwać kadencja Zespołu ds.  Realizacji Programu Rewitalizacji ?</a:t>
            </a:r>
          </a:p>
          <a:p>
            <a:pPr marL="342900" lvl="0" indent="-342900">
              <a:buFontTx/>
              <a:buAutoNum type="arabicPeriod"/>
            </a:pPr>
            <a:endParaRPr lang="pl-PL" b="1" dirty="0" smtClean="0"/>
          </a:p>
          <a:p>
            <a:pPr marL="342900" indent="-342900" algn="just">
              <a:buFontTx/>
              <a:buAutoNum type="arabicPeriod"/>
            </a:pPr>
            <a:r>
              <a:rPr lang="pl-PL" b="1" dirty="0" smtClean="0">
                <a:cs typeface="Arial" panose="020B0604020202020204" pitchFamily="34" charset="0"/>
              </a:rPr>
              <a:t>Jakie kompetencje i obowiązki powinni mieć członkowie  zespołu ds. Realizacji Programu Rewitalizacji ?</a:t>
            </a:r>
          </a:p>
          <a:p>
            <a:pPr marL="342900" lvl="0" indent="-342900">
              <a:buFontTx/>
              <a:buAutoNum type="arabicPeriod"/>
            </a:pPr>
            <a:endParaRPr lang="pl-PL" dirty="0" smtClean="0"/>
          </a:p>
          <a:p>
            <a:pPr marL="342900" indent="-342900">
              <a:buAutoNum type="arabicPeriod"/>
            </a:pPr>
            <a:endParaRPr lang="pl-PL" dirty="0"/>
          </a:p>
        </p:txBody>
      </p:sp>
    </p:spTree>
    <p:extLst>
      <p:ext uri="{BB962C8B-B14F-4D97-AF65-F5344CB8AC3E}">
        <p14:creationId xmlns:p14="http://schemas.microsoft.com/office/powerpoint/2010/main" val="28495790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876712"/>
          </a:xfrm>
          <a:solidFill>
            <a:schemeClr val="bg1">
              <a:lumMod val="75000"/>
            </a:schemeClr>
          </a:solidFill>
          <a:ln>
            <a:solidFill>
              <a:schemeClr val="tx2"/>
            </a:solidFill>
          </a:ln>
        </p:spPr>
        <p:txBody>
          <a:bodyPr>
            <a:normAutofit fontScale="90000"/>
          </a:bodyPr>
          <a:lstStyle/>
          <a:p>
            <a:pPr algn="ctr"/>
            <a:r>
              <a:rPr lang="pl-PL" dirty="0" smtClean="0"/>
              <a:t>Wprowadzenie i metodologia</a:t>
            </a:r>
            <a:br>
              <a:rPr lang="pl-PL" dirty="0" smtClean="0"/>
            </a:br>
            <a:r>
              <a:rPr lang="pl-PL" sz="2200" dirty="0" smtClean="0"/>
              <a:t>podstawowe pojęcia </a:t>
            </a:r>
            <a:endParaRPr lang="pl-PL" sz="2200"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274094080"/>
              </p:ext>
            </p:extLst>
          </p:nvPr>
        </p:nvGraphicFramePr>
        <p:xfrm>
          <a:off x="457200" y="1340768"/>
          <a:ext cx="7427168" cy="51149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ymbol zastępczy numeru slajdu 3"/>
          <p:cNvSpPr>
            <a:spLocks noGrp="1"/>
          </p:cNvSpPr>
          <p:nvPr>
            <p:ph type="sldNum" sz="quarter" idx="12"/>
          </p:nvPr>
        </p:nvSpPr>
        <p:spPr/>
        <p:txBody>
          <a:bodyPr/>
          <a:lstStyle/>
          <a:p>
            <a:fld id="{589B7C76-EFF2-4CD8-A475-4750F11B4BC6}" type="slidenum">
              <a:rPr lang="pl-PL" smtClean="0"/>
              <a:pPr/>
              <a:t>4</a:t>
            </a:fld>
            <a:endParaRPr lang="pl-PL"/>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876712"/>
          </a:xfrm>
          <a:solidFill>
            <a:schemeClr val="bg1">
              <a:lumMod val="75000"/>
            </a:schemeClr>
          </a:solidFill>
          <a:ln>
            <a:solidFill>
              <a:schemeClr val="tx2"/>
            </a:solidFill>
          </a:ln>
        </p:spPr>
        <p:txBody>
          <a:bodyPr>
            <a:normAutofit fontScale="90000"/>
          </a:bodyPr>
          <a:lstStyle/>
          <a:p>
            <a:pPr algn="ctr"/>
            <a:r>
              <a:rPr lang="pl-PL" dirty="0" smtClean="0"/>
              <a:t>Wprowadzenie i metodologia</a:t>
            </a:r>
            <a:br>
              <a:rPr lang="pl-PL" dirty="0" smtClean="0"/>
            </a:br>
            <a:r>
              <a:rPr lang="pl-PL" sz="2200" dirty="0" smtClean="0"/>
              <a:t>podstawowe pojęcia </a:t>
            </a:r>
            <a:endParaRPr lang="pl-PL" sz="2200"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53028911"/>
              </p:ext>
            </p:extLst>
          </p:nvPr>
        </p:nvGraphicFramePr>
        <p:xfrm>
          <a:off x="457200" y="1340768"/>
          <a:ext cx="7427168" cy="51149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ymbol zastępczy numeru slajdu 3"/>
          <p:cNvSpPr>
            <a:spLocks noGrp="1"/>
          </p:cNvSpPr>
          <p:nvPr>
            <p:ph type="sldNum" sz="quarter" idx="12"/>
          </p:nvPr>
        </p:nvSpPr>
        <p:spPr/>
        <p:txBody>
          <a:bodyPr/>
          <a:lstStyle/>
          <a:p>
            <a:fld id="{589B7C76-EFF2-4CD8-A475-4750F11B4BC6}" type="slidenum">
              <a:rPr lang="pl-PL" smtClean="0"/>
              <a:pPr/>
              <a:t>5</a:t>
            </a:fld>
            <a:endParaRPr lang="pl-PL"/>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20040"/>
            <a:ext cx="7239000" cy="948720"/>
          </a:xfrm>
          <a:solidFill>
            <a:schemeClr val="bg1">
              <a:lumMod val="75000"/>
            </a:schemeClr>
          </a:solidFill>
          <a:ln>
            <a:solidFill>
              <a:schemeClr val="tx2"/>
            </a:solidFill>
          </a:ln>
        </p:spPr>
        <p:txBody>
          <a:bodyPr>
            <a:normAutofit fontScale="90000"/>
          </a:bodyPr>
          <a:lstStyle/>
          <a:p>
            <a:pPr algn="ctr"/>
            <a:r>
              <a:rPr lang="pl-PL" dirty="0" smtClean="0"/>
              <a:t>Wprowadzenie i metodologia</a:t>
            </a:r>
            <a:br>
              <a:rPr lang="pl-PL" dirty="0" smtClean="0"/>
            </a:br>
            <a:r>
              <a:rPr lang="pl-PL" sz="2200" dirty="0" smtClean="0"/>
              <a:t>podstawowe pojęcia </a:t>
            </a:r>
            <a:endParaRPr lang="pl-PL" dirty="0"/>
          </a:p>
        </p:txBody>
      </p:sp>
      <p:graphicFrame>
        <p:nvGraphicFramePr>
          <p:cNvPr id="5" name="Symbol zastępczy zawartości 4"/>
          <p:cNvGraphicFramePr>
            <a:graphicFrameLocks noGrp="1"/>
          </p:cNvGraphicFramePr>
          <p:nvPr>
            <p:ph idx="1"/>
            <p:extLst>
              <p:ext uri="{D42A27DB-BD31-4B8C-83A1-F6EECF244321}">
                <p14:modId xmlns:p14="http://schemas.microsoft.com/office/powerpoint/2010/main" val="81936533"/>
              </p:ext>
            </p:extLst>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Symbol zastępczy numeru slajdu 5"/>
          <p:cNvSpPr>
            <a:spLocks noGrp="1"/>
          </p:cNvSpPr>
          <p:nvPr>
            <p:ph type="sldNum" sz="quarter" idx="12"/>
          </p:nvPr>
        </p:nvSpPr>
        <p:spPr/>
        <p:txBody>
          <a:bodyPr/>
          <a:lstStyle/>
          <a:p>
            <a:fld id="{589B7C76-EFF2-4CD8-A475-4750F11B4BC6}" type="slidenum">
              <a:rPr lang="pl-PL" smtClean="0"/>
              <a:pPr/>
              <a:t>6</a:t>
            </a:fld>
            <a:endParaRPr lang="pl-PL"/>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solidFill>
            <a:schemeClr val="bg1">
              <a:lumMod val="75000"/>
            </a:schemeClr>
          </a:solidFill>
          <a:ln>
            <a:solidFill>
              <a:schemeClr val="tx2"/>
            </a:solidFill>
          </a:ln>
        </p:spPr>
        <p:txBody>
          <a:bodyPr>
            <a:normAutofit fontScale="90000"/>
          </a:bodyPr>
          <a:lstStyle/>
          <a:p>
            <a:pPr algn="ctr"/>
            <a:r>
              <a:rPr lang="pl-PL" dirty="0" smtClean="0"/>
              <a:t>Wprowadzenie i metodologia</a:t>
            </a:r>
            <a:br>
              <a:rPr lang="pl-PL" dirty="0" smtClean="0"/>
            </a:br>
            <a:r>
              <a:rPr lang="pl-PL" sz="2200" dirty="0" smtClean="0"/>
              <a:t> zasady programowania rewitalizacji</a:t>
            </a:r>
            <a:endParaRPr lang="pl-PL" dirty="0"/>
          </a:p>
        </p:txBody>
      </p:sp>
      <p:graphicFrame>
        <p:nvGraphicFramePr>
          <p:cNvPr id="6" name="Symbol zastępczy zawartości 5"/>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ymbol zastępczy numeru slajdu 6"/>
          <p:cNvSpPr>
            <a:spLocks noGrp="1"/>
          </p:cNvSpPr>
          <p:nvPr>
            <p:ph type="sldNum" sz="quarter" idx="12"/>
          </p:nvPr>
        </p:nvSpPr>
        <p:spPr/>
        <p:txBody>
          <a:bodyPr/>
          <a:lstStyle/>
          <a:p>
            <a:fld id="{589B7C76-EFF2-4CD8-A475-4750F11B4BC6}" type="slidenum">
              <a:rPr lang="pl-PL" smtClean="0"/>
              <a:pPr/>
              <a:t>7</a:t>
            </a:fld>
            <a:endParaRPr lang="pl-PL"/>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solidFill>
            <a:schemeClr val="bg1">
              <a:lumMod val="75000"/>
            </a:schemeClr>
          </a:solidFill>
          <a:ln>
            <a:solidFill>
              <a:schemeClr val="tx2"/>
            </a:solidFill>
          </a:ln>
        </p:spPr>
        <p:txBody>
          <a:bodyPr>
            <a:normAutofit fontScale="90000"/>
          </a:bodyPr>
          <a:lstStyle/>
          <a:p>
            <a:pPr algn="ctr"/>
            <a:r>
              <a:rPr lang="pl-PL" dirty="0" smtClean="0"/>
              <a:t>Wprowadzenie i metodologia</a:t>
            </a:r>
            <a:br>
              <a:rPr lang="pl-PL" dirty="0" smtClean="0"/>
            </a:br>
            <a:r>
              <a:rPr lang="pl-PL" sz="2200" dirty="0" smtClean="0"/>
              <a:t> zasady programowania rewitalizacji</a:t>
            </a:r>
            <a:endParaRPr lang="pl-PL" dirty="0"/>
          </a:p>
        </p:txBody>
      </p:sp>
      <p:graphicFrame>
        <p:nvGraphicFramePr>
          <p:cNvPr id="6" name="Symbol zastępczy zawartości 5"/>
          <p:cNvGraphicFramePr>
            <a:graphicFrameLocks noGrp="1"/>
          </p:cNvGraphicFramePr>
          <p:nvPr>
            <p:ph idx="1"/>
            <p:extLst>
              <p:ext uri="{D42A27DB-BD31-4B8C-83A1-F6EECF244321}">
                <p14:modId xmlns:p14="http://schemas.microsoft.com/office/powerpoint/2010/main" val="1769051840"/>
              </p:ext>
            </p:extLst>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ymbol zastępczy numeru slajdu 6"/>
          <p:cNvSpPr>
            <a:spLocks noGrp="1"/>
          </p:cNvSpPr>
          <p:nvPr>
            <p:ph type="sldNum" sz="quarter" idx="12"/>
          </p:nvPr>
        </p:nvSpPr>
        <p:spPr/>
        <p:txBody>
          <a:bodyPr/>
          <a:lstStyle/>
          <a:p>
            <a:fld id="{589B7C76-EFF2-4CD8-A475-4750F11B4BC6}" type="slidenum">
              <a:rPr lang="pl-PL" smtClean="0"/>
              <a:pPr/>
              <a:t>8</a:t>
            </a:fld>
            <a:endParaRPr lang="pl-PL"/>
          </a:p>
        </p:txBody>
      </p:sp>
    </p:spTree>
    <p:extLst>
      <p:ext uri="{BB962C8B-B14F-4D97-AF65-F5344CB8AC3E}">
        <p14:creationId xmlns:p14="http://schemas.microsoft.com/office/powerpoint/2010/main" val="314788257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solidFill>
            <a:schemeClr val="bg1">
              <a:lumMod val="75000"/>
            </a:schemeClr>
          </a:solidFill>
          <a:ln>
            <a:solidFill>
              <a:schemeClr val="tx2"/>
            </a:solidFill>
          </a:ln>
        </p:spPr>
        <p:txBody>
          <a:bodyPr>
            <a:normAutofit fontScale="90000"/>
          </a:bodyPr>
          <a:lstStyle/>
          <a:p>
            <a:pPr algn="ctr"/>
            <a:r>
              <a:rPr lang="pl-PL" dirty="0" smtClean="0"/>
              <a:t>Wprowadzenie i metodologia</a:t>
            </a:r>
            <a:br>
              <a:rPr lang="pl-PL" dirty="0" smtClean="0"/>
            </a:br>
            <a:r>
              <a:rPr lang="pl-PL" sz="2200" dirty="0" smtClean="0"/>
              <a:t> zasady programowania rewitalizacji</a:t>
            </a:r>
            <a:endParaRPr lang="pl-PL" dirty="0"/>
          </a:p>
        </p:txBody>
      </p:sp>
      <p:graphicFrame>
        <p:nvGraphicFramePr>
          <p:cNvPr id="6" name="Symbol zastępczy zawartości 5"/>
          <p:cNvGraphicFramePr>
            <a:graphicFrameLocks noGrp="1"/>
          </p:cNvGraphicFramePr>
          <p:nvPr>
            <p:ph idx="1"/>
            <p:extLst>
              <p:ext uri="{D42A27DB-BD31-4B8C-83A1-F6EECF244321}">
                <p14:modId xmlns:p14="http://schemas.microsoft.com/office/powerpoint/2010/main" val="475343425"/>
              </p:ext>
            </p:extLst>
          </p:nvPr>
        </p:nvGraphicFramePr>
        <p:xfrm>
          <a:off x="457200" y="1628799"/>
          <a:ext cx="7239000" cy="4827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ymbol zastępczy numeru slajdu 6"/>
          <p:cNvSpPr>
            <a:spLocks noGrp="1"/>
          </p:cNvSpPr>
          <p:nvPr>
            <p:ph type="sldNum" sz="quarter" idx="12"/>
          </p:nvPr>
        </p:nvSpPr>
        <p:spPr/>
        <p:txBody>
          <a:bodyPr/>
          <a:lstStyle/>
          <a:p>
            <a:fld id="{589B7C76-EFF2-4CD8-A475-4750F11B4BC6}" type="slidenum">
              <a:rPr lang="pl-PL" smtClean="0"/>
              <a:pPr/>
              <a:t>9</a:t>
            </a:fld>
            <a:endParaRPr lang="pl-PL"/>
          </a:p>
        </p:txBody>
      </p:sp>
    </p:spTree>
    <p:extLst>
      <p:ext uri="{BB962C8B-B14F-4D97-AF65-F5344CB8AC3E}">
        <p14:creationId xmlns:p14="http://schemas.microsoft.com/office/powerpoint/2010/main" val="15228705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ogaty">
  <a:themeElements>
    <a:clrScheme name="Wędrówka">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Bogaty">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ogaty">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936</TotalTime>
  <Words>1644</Words>
  <Application>Microsoft Office PowerPoint</Application>
  <PresentationFormat>Pokaz na ekranie (4:3)</PresentationFormat>
  <Paragraphs>457</Paragraphs>
  <Slides>35</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35</vt:i4>
      </vt:variant>
    </vt:vector>
  </HeadingPairs>
  <TitlesOfParts>
    <vt:vector size="42" baseType="lpstr">
      <vt:lpstr>Arial</vt:lpstr>
      <vt:lpstr>Calibri</vt:lpstr>
      <vt:lpstr>Times New Roman</vt:lpstr>
      <vt:lpstr>Trebuchet MS</vt:lpstr>
      <vt:lpstr>Wingdings</vt:lpstr>
      <vt:lpstr>Wingdings 2</vt:lpstr>
      <vt:lpstr>Bogaty</vt:lpstr>
      <vt:lpstr>           Program Rewitalizacji Gminy ALEKSANDRÓW KUJAWSKI DO ROKU2025  </vt:lpstr>
      <vt:lpstr>    Wprowadzenie i metodologia </vt:lpstr>
      <vt:lpstr>Wprowadzenie i metodologia podstawowe pojęcia </vt:lpstr>
      <vt:lpstr>Wprowadzenie i metodologia podstawowe pojęcia </vt:lpstr>
      <vt:lpstr>Wprowadzenie i metodologia podstawowe pojęcia </vt:lpstr>
      <vt:lpstr>Wprowadzenie i metodologia podstawowe pojęcia </vt:lpstr>
      <vt:lpstr>Wprowadzenie i metodologia  zasady programowania rewitalizacji</vt:lpstr>
      <vt:lpstr>Wprowadzenie i metodologia  zasady programowania rewitalizacji</vt:lpstr>
      <vt:lpstr>Wprowadzenie i metodologia  zasady programowania rewitalizacji</vt:lpstr>
      <vt:lpstr>Wprowadzenie i metodologia  zasady programowania rewitalizacji</vt:lpstr>
      <vt:lpstr>Diagnoza gminy Problemy</vt:lpstr>
      <vt:lpstr>Diagnoza gminy Problemy</vt:lpstr>
      <vt:lpstr>Diagnoza gminy Potencjał</vt:lpstr>
      <vt:lpstr>Diagnoza gminy Potencjał</vt:lpstr>
      <vt:lpstr>Analiza wskaźnikowa gminy</vt:lpstr>
      <vt:lpstr>Analiza wskaźnikowa gminy</vt:lpstr>
      <vt:lpstr>  WARTOŚCI WSKAŹNIKÓW CZ. i</vt:lpstr>
      <vt:lpstr>  WARTOŚCI WSKAŹNIKÓW CZ. ii</vt:lpstr>
      <vt:lpstr>  WARTOŚCI WSKAŹNIKÓW CZ. iii</vt:lpstr>
      <vt:lpstr>  WARTOŚCI WSKAŹNIKÓW CZ. iv</vt:lpstr>
      <vt:lpstr>  obszar zdegradowany i jego uzasadnienie</vt:lpstr>
      <vt:lpstr>Obszar zdegradowany na terenie gminy ALEKSANDRÓW KUJAWSKI</vt:lpstr>
      <vt:lpstr>Obszar rewitalizacji  na terenie gminy ALEKSANDRÓW KUJAWSKI </vt:lpstr>
      <vt:lpstr>Obszar rewitalizacji  na terenie gminy Aleksandrów kujawski</vt:lpstr>
      <vt:lpstr>Proponowane działania rewitalizacyjne</vt:lpstr>
      <vt:lpstr>Proponowane działania rewitalizacyjne</vt:lpstr>
      <vt:lpstr>Proponowane działania rewitalizacyjne</vt:lpstr>
      <vt:lpstr>Proponowane działania rewitalizacyjne</vt:lpstr>
      <vt:lpstr>PARTYCYPACJA SPOŁECZNA</vt:lpstr>
      <vt:lpstr>Zespół ds. Realizacji  Programu Rewitalizacji – propozycja  </vt:lpstr>
      <vt:lpstr>Zespół ds. Realizacji  Programu Rewitalizacji – propozycja  </vt:lpstr>
      <vt:lpstr>Zespół ds. Realizacji  Programu Rewitalizacji – propozycja  </vt:lpstr>
      <vt:lpstr>System monitoringu i kontroli</vt:lpstr>
      <vt:lpstr>System monitoringu i kontroli</vt:lpstr>
      <vt:lpstr>Praca w grupach</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Gminny Program Rewitalizacji Gminy Kruszwica na lata 2015 - 2023</dc:title>
  <dc:creator>Agnieszka Trędowska</dc:creator>
  <cp:lastModifiedBy>Windows User</cp:lastModifiedBy>
  <cp:revision>108</cp:revision>
  <dcterms:created xsi:type="dcterms:W3CDTF">2016-06-07T10:34:42Z</dcterms:created>
  <dcterms:modified xsi:type="dcterms:W3CDTF">2016-09-27T06:32:47Z</dcterms:modified>
</cp:coreProperties>
</file>