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62" r:id="rId5"/>
    <p:sldId id="270" r:id="rId6"/>
    <p:sldId id="260" r:id="rId7"/>
    <p:sldId id="259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A09401-AA3B-4CE6-ADAA-A9BACA36270A}" type="datetimeFigureOut">
              <a:rPr lang="pl-PL" smtClean="0"/>
              <a:pPr/>
              <a:t>2015-06-11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9E52C5-7470-4AEA-89EA-EE63BB528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2000"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Zajęcia komputerowe </a:t>
            </a:r>
            <a:br>
              <a:rPr lang="pl-PL" sz="6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„Bit i Bajt” </a:t>
            </a:r>
            <a:endParaRPr lang="pl-PL" sz="8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2376264" cy="15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4200361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Tworzyliśmy proste programy komputerowe w programie </a:t>
            </a:r>
            <a:r>
              <a:rPr lang="pl-PL" sz="3600" b="1" dirty="0" err="1" smtClean="0"/>
              <a:t>Baltie</a:t>
            </a:r>
            <a:endParaRPr lang="pl-PL" sz="3600" b="1" dirty="0"/>
          </a:p>
        </p:txBody>
      </p:sp>
      <p:pic>
        <p:nvPicPr>
          <p:cNvPr id="3074" name="Picture 2" descr="C:\Users\Iwo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238375" cy="2038350"/>
          </a:xfrm>
          <a:prstGeom prst="rect">
            <a:avLst/>
          </a:prstGeom>
          <a:noFill/>
        </p:spPr>
      </p:pic>
      <p:pic>
        <p:nvPicPr>
          <p:cNvPr id="3075" name="Picture 3" descr="C:\Users\Iwona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4156372" cy="2496319"/>
          </a:xfrm>
          <a:prstGeom prst="rect">
            <a:avLst/>
          </a:prstGeom>
          <a:noFill/>
        </p:spPr>
      </p:pic>
      <p:pic>
        <p:nvPicPr>
          <p:cNvPr id="3076" name="Picture 4" descr="C:\Users\Iwona\Desktop\Image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9787">
            <a:off x="5446116" y="2096585"/>
            <a:ext cx="3240360" cy="16090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Stworzyliśmy własną stronę </a:t>
            </a:r>
            <a:r>
              <a:rPr lang="pl-PL" sz="3600" b="1" dirty="0" err="1" smtClean="0"/>
              <a:t>www</a:t>
            </a:r>
            <a:r>
              <a:rPr lang="pl-PL" sz="3600" b="1" dirty="0" smtClean="0"/>
              <a:t> </a:t>
            </a:r>
            <a:br>
              <a:rPr lang="pl-PL" sz="3600" b="1" dirty="0" smtClean="0"/>
            </a:br>
            <a:r>
              <a:rPr lang="pl-PL" sz="3600" b="1" dirty="0" smtClean="0"/>
              <a:t>i poznaliśmy podstawy języka HTML</a:t>
            </a:r>
            <a:endParaRPr lang="pl-PL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9255">
            <a:off x="1062323" y="2818462"/>
            <a:ext cx="3141861" cy="29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6589">
            <a:off x="5364088" y="2276872"/>
            <a:ext cx="30247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4541650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>Stworzyliśmy gazetkę dotyczącą Sierakowa Śl. </a:t>
            </a:r>
            <a:r>
              <a:rPr lang="pl-PL" sz="3600" b="1" dirty="0" smtClean="0"/>
              <a:t>w</a:t>
            </a:r>
            <a:r>
              <a:rPr lang="pl-PL" sz="3600" b="1" dirty="0" smtClean="0"/>
              <a:t> programie  </a:t>
            </a:r>
            <a:br>
              <a:rPr lang="pl-PL" sz="3600" b="1" dirty="0" smtClean="0"/>
            </a:br>
            <a:r>
              <a:rPr lang="pl-PL" sz="3600" b="1" dirty="0" smtClean="0"/>
              <a:t>MS Publisher</a:t>
            </a:r>
            <a:endParaRPr lang="pl-PL" sz="36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9999">
            <a:off x="665789" y="2751700"/>
            <a:ext cx="33843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6482">
            <a:off x="5188036" y="2716522"/>
            <a:ext cx="328545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1243280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Poznaliśmy podstawy </a:t>
            </a:r>
            <a:r>
              <a:rPr lang="pl-PL" sz="3600" b="1" dirty="0" smtClean="0"/>
              <a:t>arkusza kalkulacyjnego Excel</a:t>
            </a:r>
            <a:endParaRPr lang="pl-PL" sz="36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6883"/>
            <a:ext cx="3672408" cy="362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5667">
            <a:off x="5190805" y="2355373"/>
            <a:ext cx="367240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2052765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/>
              <a:t/>
            </a:r>
            <a:br>
              <a:rPr lang="pl-PL" sz="6000" b="1" dirty="0" smtClean="0"/>
            </a:br>
            <a:r>
              <a:rPr lang="pl-PL" sz="6000" b="1" dirty="0" smtClean="0"/>
              <a:t>Zajęcia bardzo nam się podobały!</a:t>
            </a: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b="1" dirty="0" smtClean="0"/>
              <a:t>Dziękujemy!</a:t>
            </a:r>
            <a:br>
              <a:rPr lang="pl-PL" sz="6000" b="1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956863359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1484784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Prezentację przygotowali</a:t>
            </a:r>
          </a:p>
          <a:p>
            <a:pPr algn="ctr"/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czestnicy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zajęć BIT I BAJT</a:t>
            </a:r>
            <a:b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pl-PL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(więcej informacji na stronie internetowej http://bitibajt.jimdo.com/)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/>
              <a:t>To my !</a:t>
            </a:r>
            <a:endParaRPr lang="pl-PL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6714">
            <a:off x="699873" y="1863630"/>
            <a:ext cx="367563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0924">
            <a:off x="4644008" y="3573016"/>
            <a:ext cx="3720415" cy="27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2210533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4933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W latach 2013 – 2015 raz w miesiącu spotykaliśmy się </a:t>
            </a:r>
            <a:br>
              <a:rPr lang="pl-PL" sz="3600" b="1" dirty="0" smtClean="0"/>
            </a:br>
            <a:r>
              <a:rPr lang="pl-PL" sz="3600" b="1" dirty="0" smtClean="0"/>
              <a:t>w Zespole Szkolno – Przedszkolnym w Sierakowie Śląskim</a:t>
            </a:r>
            <a:endParaRPr lang="pl-PL" sz="36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0289">
            <a:off x="5683892" y="3144271"/>
            <a:ext cx="3168774" cy="31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1647">
            <a:off x="1404563" y="3392820"/>
            <a:ext cx="3104226" cy="31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/>
              <a:t>Podczas zajęć: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xmlns="" val="529799819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Poznaliśmy zasady bezpiecznego poruszania się po Internecie</a:t>
            </a:r>
            <a:endParaRPr lang="pl-PL" sz="3600" b="1" dirty="0"/>
          </a:p>
        </p:txBody>
      </p:sp>
      <p:pic>
        <p:nvPicPr>
          <p:cNvPr id="1026" name="Picture 2" descr="C:\Users\Iwona\Desktop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40976">
            <a:off x="1331640" y="2132856"/>
            <a:ext cx="2808312" cy="2808312"/>
          </a:xfrm>
          <a:prstGeom prst="rect">
            <a:avLst/>
          </a:prstGeom>
          <a:noFill/>
        </p:spPr>
      </p:pic>
      <p:pic>
        <p:nvPicPr>
          <p:cNvPr id="1027" name="Picture 3" descr="C:\Users\Iwona\Desktop\imag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33332">
            <a:off x="5076056" y="3573016"/>
            <a:ext cx="2598221" cy="25982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Tworzyliśmy baśniowe awatary </a:t>
            </a:r>
            <a:br>
              <a:rPr lang="pl-PL" sz="3600" b="1" dirty="0" smtClean="0"/>
            </a:br>
            <a:r>
              <a:rPr lang="pl-PL" sz="3600" b="1" dirty="0" smtClean="0"/>
              <a:t>w programie </a:t>
            </a:r>
            <a:r>
              <a:rPr lang="pl-PL" sz="3600" b="1" dirty="0" err="1" smtClean="0"/>
              <a:t>Voki</a:t>
            </a:r>
            <a:endParaRPr lang="pl-PL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31236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370684" cy="30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2091627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Robiliśmy zdjęcia i bawiliśmy się fotografią cyfrową</a:t>
            </a:r>
            <a:endParaRPr lang="pl-PL" sz="36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1214">
            <a:off x="518439" y="2219247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952328" cy="197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Iwona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9432">
            <a:off x="5484438" y="3198439"/>
            <a:ext cx="3263498" cy="3263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3025919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Tworzyliśmy animacje </a:t>
            </a:r>
            <a:r>
              <a:rPr lang="pl-PL" sz="3600" b="1" dirty="0" smtClean="0"/>
              <a:t>w programie </a:t>
            </a:r>
            <a:r>
              <a:rPr lang="pl-PL" sz="3600" b="1" dirty="0" err="1" smtClean="0"/>
              <a:t>Pivot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Animation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6815">
            <a:off x="323528" y="3861048"/>
            <a:ext cx="4038600" cy="27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5747">
            <a:off x="4644008" y="2132856"/>
            <a:ext cx="4038600" cy="242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6950636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Poznaliśmy podstawy programowania w języku </a:t>
            </a:r>
            <a:r>
              <a:rPr lang="pl-PL" sz="3600" b="1" dirty="0" err="1" smtClean="0"/>
              <a:t>Scratch</a:t>
            </a:r>
            <a:endParaRPr lang="pl-PL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8428">
            <a:off x="611560" y="2276872"/>
            <a:ext cx="3516015" cy="351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3451">
            <a:off x="4834682" y="2204864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846954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</TotalTime>
  <Words>68</Words>
  <Application>Microsoft Office PowerPoint</Application>
  <PresentationFormat>Pokaz na ekranie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Energetyczny</vt:lpstr>
      <vt:lpstr>Zajęcia komputerowe  „Bit i Bajt” </vt:lpstr>
      <vt:lpstr>To my !</vt:lpstr>
      <vt:lpstr> W latach 2013 – 2015 raz w miesiącu spotykaliśmy się  w Zespole Szkolno – Przedszkolnym w Sierakowie Śląskim</vt:lpstr>
      <vt:lpstr>Podczas zajęć:</vt:lpstr>
      <vt:lpstr>Poznaliśmy zasady bezpiecznego poruszania się po Internecie</vt:lpstr>
      <vt:lpstr>Tworzyliśmy baśniowe awatary  w programie Voki</vt:lpstr>
      <vt:lpstr>Robiliśmy zdjęcia i bawiliśmy się fotografią cyfrową</vt:lpstr>
      <vt:lpstr>Tworzyliśmy animacje w programie Pivot Animation </vt:lpstr>
      <vt:lpstr>Poznaliśmy podstawy programowania w języku Scratch</vt:lpstr>
      <vt:lpstr>Tworzyliśmy proste programy komputerowe w programie Baltie</vt:lpstr>
      <vt:lpstr>Stworzyliśmy własną stronę www  i poznaliśmy podstawy języka HTML</vt:lpstr>
      <vt:lpstr>Stworzyliśmy gazetkę dotyczącą Sierakowa Śl. w programie   MS Publisher</vt:lpstr>
      <vt:lpstr>Poznaliśmy podstawy arkusza kalkulacyjnego Excel</vt:lpstr>
      <vt:lpstr> Zajęcia bardzo nam się podobały!  Dziękujemy!  </vt:lpstr>
      <vt:lpstr>Slajd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my !</dc:title>
  <dc:creator>Uczeń</dc:creator>
  <cp:lastModifiedBy>Iwona Śleziona-Plawgo</cp:lastModifiedBy>
  <cp:revision>18</cp:revision>
  <dcterms:created xsi:type="dcterms:W3CDTF">2015-05-16T08:12:39Z</dcterms:created>
  <dcterms:modified xsi:type="dcterms:W3CDTF">2015-06-11T17:49:12Z</dcterms:modified>
</cp:coreProperties>
</file>